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328" r:id="rId5"/>
    <p:sldId id="258" r:id="rId6"/>
    <p:sldId id="297" r:id="rId7"/>
    <p:sldId id="300" r:id="rId8"/>
    <p:sldId id="257" r:id="rId9"/>
    <p:sldId id="298" r:id="rId10"/>
    <p:sldId id="299" r:id="rId11"/>
    <p:sldId id="259" r:id="rId12"/>
    <p:sldId id="290" r:id="rId13"/>
    <p:sldId id="294" r:id="rId14"/>
    <p:sldId id="296" r:id="rId15"/>
    <p:sldId id="295" r:id="rId16"/>
    <p:sldId id="293" r:id="rId17"/>
    <p:sldId id="292" r:id="rId18"/>
    <p:sldId id="278" r:id="rId19"/>
    <p:sldId id="282" r:id="rId20"/>
    <p:sldId id="281" r:id="rId21"/>
    <p:sldId id="280" r:id="rId22"/>
    <p:sldId id="279" r:id="rId23"/>
    <p:sldId id="283" r:id="rId24"/>
    <p:sldId id="284" r:id="rId25"/>
    <p:sldId id="285" r:id="rId26"/>
    <p:sldId id="289" r:id="rId27"/>
    <p:sldId id="288" r:id="rId28"/>
    <p:sldId id="287" r:id="rId29"/>
    <p:sldId id="286" r:id="rId3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35E669CD-6F91-4699-B592-3F286E3A2B37}">
          <p14:sldIdLst>
            <p14:sldId id="328"/>
          </p14:sldIdLst>
        </p14:section>
        <p14:section name="Table of Contents" id="{EF5A547C-C960-45E0-99E3-E3C326F24DCC}">
          <p14:sldIdLst>
            <p14:sldId id="258"/>
          </p14:sldIdLst>
        </p14:section>
        <p14:section name="Implants" id="{2E626F59-4CE4-49DF-BE7E-AE4B522B4179}">
          <p14:sldIdLst>
            <p14:sldId id="297"/>
            <p14:sldId id="300"/>
            <p14:sldId id="257"/>
            <p14:sldId id="298"/>
            <p14:sldId id="299"/>
          </p14:sldIdLst>
        </p14:section>
        <p14:section name="Prosthetics" id="{7FC8F3F3-2F98-429C-8AAD-246926EDD3A7}">
          <p14:sldIdLst>
            <p14:sldId id="259"/>
            <p14:sldId id="290"/>
            <p14:sldId id="294"/>
            <p14:sldId id="296"/>
            <p14:sldId id="295"/>
            <p14:sldId id="293"/>
            <p14:sldId id="292"/>
          </p14:sldIdLst>
        </p14:section>
        <p14:section name="Instruments" id="{9AB61E82-ED49-483B-BA82-E732F0D46E03}">
          <p14:sldIdLst>
            <p14:sldId id="278"/>
            <p14:sldId id="282"/>
            <p14:sldId id="281"/>
            <p14:sldId id="280"/>
            <p14:sldId id="279"/>
            <p14:sldId id="283"/>
            <p14:sldId id="284"/>
            <p14:sldId id="285"/>
            <p14:sldId id="289"/>
            <p14:sldId id="288"/>
            <p14:sldId id="287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0457A8-4816-4DC8-BED4-E3DE05FC2CDE}" v="79" dt="2021-09-01T09:14:32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sson, Johanna E" userId="62ea3242-f856-492c-8f82-41a26a483743" providerId="ADAL" clId="{490457A8-4816-4DC8-BED4-E3DE05FC2CDE}"/>
    <pc:docChg chg="undo custSel addSld delSld modSld addSection modSection">
      <pc:chgData name="Nilsson, Johanna E" userId="62ea3242-f856-492c-8f82-41a26a483743" providerId="ADAL" clId="{490457A8-4816-4DC8-BED4-E3DE05FC2CDE}" dt="2021-09-01T09:14:32.078" v="122" actId="20577"/>
      <pc:docMkLst>
        <pc:docMk/>
      </pc:docMkLst>
      <pc:sldChg chg="delSp mod modNotesTx">
        <pc:chgData name="Nilsson, Johanna E" userId="62ea3242-f856-492c-8f82-41a26a483743" providerId="ADAL" clId="{490457A8-4816-4DC8-BED4-E3DE05FC2CDE}" dt="2021-09-01T09:04:02.276" v="39" actId="478"/>
        <pc:sldMkLst>
          <pc:docMk/>
          <pc:sldMk cId="33801783" sldId="259"/>
        </pc:sldMkLst>
        <pc:spChg chg="del">
          <ac:chgData name="Nilsson, Johanna E" userId="62ea3242-f856-492c-8f82-41a26a483743" providerId="ADAL" clId="{490457A8-4816-4DC8-BED4-E3DE05FC2CDE}" dt="2021-09-01T09:04:02.276" v="39" actId="478"/>
          <ac:spMkLst>
            <pc:docMk/>
            <pc:sldMk cId="33801783" sldId="259"/>
            <ac:spMk id="2" creationId="{F3E00E15-0652-4520-9254-19005146079B}"/>
          </ac:spMkLst>
        </pc:spChg>
      </pc:sldChg>
      <pc:sldChg chg="addSp delSp mod modNotesTx">
        <pc:chgData name="Nilsson, Johanna E" userId="62ea3242-f856-492c-8f82-41a26a483743" providerId="ADAL" clId="{490457A8-4816-4DC8-BED4-E3DE05FC2CDE}" dt="2021-09-01T09:07:05.420" v="88" actId="20577"/>
        <pc:sldMkLst>
          <pc:docMk/>
          <pc:sldMk cId="376852634" sldId="278"/>
        </pc:sldMkLst>
        <pc:spChg chg="add del">
          <ac:chgData name="Nilsson, Johanna E" userId="62ea3242-f856-492c-8f82-41a26a483743" providerId="ADAL" clId="{490457A8-4816-4DC8-BED4-E3DE05FC2CDE}" dt="2021-09-01T09:06:41.164" v="68" actId="478"/>
          <ac:spMkLst>
            <pc:docMk/>
            <pc:sldMk cId="376852634" sldId="278"/>
            <ac:spMk id="2" creationId="{7320FE02-3DEB-4A69-B888-C4282086FD75}"/>
          </ac:spMkLst>
        </pc:spChg>
      </pc:sldChg>
      <pc:sldChg chg="addSp delSp mod">
        <pc:chgData name="Nilsson, Johanna E" userId="62ea3242-f856-492c-8f82-41a26a483743" providerId="ADAL" clId="{490457A8-4816-4DC8-BED4-E3DE05FC2CDE}" dt="2021-09-01T09:07:27.059" v="90" actId="478"/>
        <pc:sldMkLst>
          <pc:docMk/>
          <pc:sldMk cId="2052628106" sldId="279"/>
        </pc:sldMkLst>
        <pc:spChg chg="add del">
          <ac:chgData name="Nilsson, Johanna E" userId="62ea3242-f856-492c-8f82-41a26a483743" providerId="ADAL" clId="{490457A8-4816-4DC8-BED4-E3DE05FC2CDE}" dt="2021-09-01T09:07:27.059" v="90" actId="478"/>
          <ac:spMkLst>
            <pc:docMk/>
            <pc:sldMk cId="2052628106" sldId="279"/>
            <ac:spMk id="14" creationId="{107BDE91-320A-42CA-9CD4-3BA06C647B22}"/>
          </ac:spMkLst>
        </pc:spChg>
      </pc:sldChg>
      <pc:sldChg chg="addSp delSp mod">
        <pc:chgData name="Nilsson, Johanna E" userId="62ea3242-f856-492c-8f82-41a26a483743" providerId="ADAL" clId="{490457A8-4816-4DC8-BED4-E3DE05FC2CDE}" dt="2021-09-01T09:07:22.242" v="89" actId="478"/>
        <pc:sldMkLst>
          <pc:docMk/>
          <pc:sldMk cId="2698313864" sldId="280"/>
        </pc:sldMkLst>
        <pc:spChg chg="add del">
          <ac:chgData name="Nilsson, Johanna E" userId="62ea3242-f856-492c-8f82-41a26a483743" providerId="ADAL" clId="{490457A8-4816-4DC8-BED4-E3DE05FC2CDE}" dt="2021-09-01T09:07:22.242" v="89" actId="478"/>
          <ac:spMkLst>
            <pc:docMk/>
            <pc:sldMk cId="2698313864" sldId="280"/>
            <ac:spMk id="6" creationId="{0E5C9B04-ED11-4791-A8C0-4FA18E0A3E2E}"/>
          </ac:spMkLst>
        </pc:spChg>
      </pc:sldChg>
      <pc:sldChg chg="addSp delSp mod">
        <pc:chgData name="Nilsson, Johanna E" userId="62ea3242-f856-492c-8f82-41a26a483743" providerId="ADAL" clId="{490457A8-4816-4DC8-BED4-E3DE05FC2CDE}" dt="2021-09-01T09:06:51.472" v="70" actId="478"/>
        <pc:sldMkLst>
          <pc:docMk/>
          <pc:sldMk cId="1203770800" sldId="281"/>
        </pc:sldMkLst>
        <pc:spChg chg="add del">
          <ac:chgData name="Nilsson, Johanna E" userId="62ea3242-f856-492c-8f82-41a26a483743" providerId="ADAL" clId="{490457A8-4816-4DC8-BED4-E3DE05FC2CDE}" dt="2021-09-01T09:06:51.472" v="70" actId="478"/>
          <ac:spMkLst>
            <pc:docMk/>
            <pc:sldMk cId="1203770800" sldId="281"/>
            <ac:spMk id="8" creationId="{D6547E86-53FC-42B5-A347-AD2AB3E03DBF}"/>
          </ac:spMkLst>
        </pc:spChg>
      </pc:sldChg>
      <pc:sldChg chg="addSp delSp mod">
        <pc:chgData name="Nilsson, Johanna E" userId="62ea3242-f856-492c-8f82-41a26a483743" providerId="ADAL" clId="{490457A8-4816-4DC8-BED4-E3DE05FC2CDE}" dt="2021-09-01T09:06:47.304" v="69" actId="478"/>
        <pc:sldMkLst>
          <pc:docMk/>
          <pc:sldMk cId="3219898168" sldId="282"/>
        </pc:sldMkLst>
        <pc:spChg chg="add del">
          <ac:chgData name="Nilsson, Johanna E" userId="62ea3242-f856-492c-8f82-41a26a483743" providerId="ADAL" clId="{490457A8-4816-4DC8-BED4-E3DE05FC2CDE}" dt="2021-09-01T09:06:47.304" v="69" actId="478"/>
          <ac:spMkLst>
            <pc:docMk/>
            <pc:sldMk cId="3219898168" sldId="282"/>
            <ac:spMk id="10" creationId="{8B8958BC-661B-4249-84F7-EEC5CFCC06DB}"/>
          </ac:spMkLst>
        </pc:spChg>
      </pc:sldChg>
      <pc:sldChg chg="addSp delSp mod">
        <pc:chgData name="Nilsson, Johanna E" userId="62ea3242-f856-492c-8f82-41a26a483743" providerId="ADAL" clId="{490457A8-4816-4DC8-BED4-E3DE05FC2CDE}" dt="2021-09-01T09:07:31.557" v="91" actId="478"/>
        <pc:sldMkLst>
          <pc:docMk/>
          <pc:sldMk cId="347647349" sldId="283"/>
        </pc:sldMkLst>
        <pc:spChg chg="add del">
          <ac:chgData name="Nilsson, Johanna E" userId="62ea3242-f856-492c-8f82-41a26a483743" providerId="ADAL" clId="{490457A8-4816-4DC8-BED4-E3DE05FC2CDE}" dt="2021-09-01T09:07:31.557" v="91" actId="478"/>
          <ac:spMkLst>
            <pc:docMk/>
            <pc:sldMk cId="347647349" sldId="283"/>
            <ac:spMk id="9" creationId="{260076A0-B19A-4545-8330-D5E72EBA0A22}"/>
          </ac:spMkLst>
        </pc:spChg>
      </pc:sldChg>
      <pc:sldChg chg="addSp delSp mod">
        <pc:chgData name="Nilsson, Johanna E" userId="62ea3242-f856-492c-8f82-41a26a483743" providerId="ADAL" clId="{490457A8-4816-4DC8-BED4-E3DE05FC2CDE}" dt="2021-09-01T09:07:36.995" v="92" actId="478"/>
        <pc:sldMkLst>
          <pc:docMk/>
          <pc:sldMk cId="2854077794" sldId="284"/>
        </pc:sldMkLst>
        <pc:spChg chg="add del">
          <ac:chgData name="Nilsson, Johanna E" userId="62ea3242-f856-492c-8f82-41a26a483743" providerId="ADAL" clId="{490457A8-4816-4DC8-BED4-E3DE05FC2CDE}" dt="2021-09-01T09:07:36.995" v="92" actId="478"/>
          <ac:spMkLst>
            <pc:docMk/>
            <pc:sldMk cId="2854077794" sldId="284"/>
            <ac:spMk id="8" creationId="{996593E1-C9B4-421E-AB3C-106236AAAD10}"/>
          </ac:spMkLst>
        </pc:spChg>
      </pc:sldChg>
      <pc:sldChg chg="addSp delSp mod">
        <pc:chgData name="Nilsson, Johanna E" userId="62ea3242-f856-492c-8f82-41a26a483743" providerId="ADAL" clId="{490457A8-4816-4DC8-BED4-E3DE05FC2CDE}" dt="2021-09-01T09:07:43.964" v="93" actId="478"/>
        <pc:sldMkLst>
          <pc:docMk/>
          <pc:sldMk cId="3149647258" sldId="285"/>
        </pc:sldMkLst>
        <pc:spChg chg="add del">
          <ac:chgData name="Nilsson, Johanna E" userId="62ea3242-f856-492c-8f82-41a26a483743" providerId="ADAL" clId="{490457A8-4816-4DC8-BED4-E3DE05FC2CDE}" dt="2021-09-01T09:07:43.964" v="93" actId="478"/>
          <ac:spMkLst>
            <pc:docMk/>
            <pc:sldMk cId="3149647258" sldId="285"/>
            <ac:spMk id="6" creationId="{1A12827B-C0CB-43DC-9848-AB7B1A461334}"/>
          </ac:spMkLst>
        </pc:spChg>
      </pc:sldChg>
      <pc:sldChg chg="delSp mod">
        <pc:chgData name="Nilsson, Johanna E" userId="62ea3242-f856-492c-8f82-41a26a483743" providerId="ADAL" clId="{490457A8-4816-4DC8-BED4-E3DE05FC2CDE}" dt="2021-09-01T09:08:01.228" v="97" actId="478"/>
        <pc:sldMkLst>
          <pc:docMk/>
          <pc:sldMk cId="2238137566" sldId="286"/>
        </pc:sldMkLst>
        <pc:spChg chg="del">
          <ac:chgData name="Nilsson, Johanna E" userId="62ea3242-f856-492c-8f82-41a26a483743" providerId="ADAL" clId="{490457A8-4816-4DC8-BED4-E3DE05FC2CDE}" dt="2021-09-01T09:08:01.228" v="97" actId="478"/>
          <ac:spMkLst>
            <pc:docMk/>
            <pc:sldMk cId="2238137566" sldId="286"/>
            <ac:spMk id="7" creationId="{A6EE4344-0F82-4E42-B16B-F170A9C2514C}"/>
          </ac:spMkLst>
        </pc:spChg>
      </pc:sldChg>
      <pc:sldChg chg="delSp mod">
        <pc:chgData name="Nilsson, Johanna E" userId="62ea3242-f856-492c-8f82-41a26a483743" providerId="ADAL" clId="{490457A8-4816-4DC8-BED4-E3DE05FC2CDE}" dt="2021-09-01T09:07:57.567" v="96" actId="478"/>
        <pc:sldMkLst>
          <pc:docMk/>
          <pc:sldMk cId="1867273785" sldId="287"/>
        </pc:sldMkLst>
        <pc:spChg chg="del">
          <ac:chgData name="Nilsson, Johanna E" userId="62ea3242-f856-492c-8f82-41a26a483743" providerId="ADAL" clId="{490457A8-4816-4DC8-BED4-E3DE05FC2CDE}" dt="2021-09-01T09:07:57.567" v="96" actId="478"/>
          <ac:spMkLst>
            <pc:docMk/>
            <pc:sldMk cId="1867273785" sldId="287"/>
            <ac:spMk id="5" creationId="{7B0EC5EB-07BE-4416-A578-C6E31D5A4844}"/>
          </ac:spMkLst>
        </pc:spChg>
      </pc:sldChg>
      <pc:sldChg chg="delSp mod">
        <pc:chgData name="Nilsson, Johanna E" userId="62ea3242-f856-492c-8f82-41a26a483743" providerId="ADAL" clId="{490457A8-4816-4DC8-BED4-E3DE05FC2CDE}" dt="2021-09-01T09:07:53.544" v="95" actId="478"/>
        <pc:sldMkLst>
          <pc:docMk/>
          <pc:sldMk cId="2931100085" sldId="288"/>
        </pc:sldMkLst>
        <pc:spChg chg="del">
          <ac:chgData name="Nilsson, Johanna E" userId="62ea3242-f856-492c-8f82-41a26a483743" providerId="ADAL" clId="{490457A8-4816-4DC8-BED4-E3DE05FC2CDE}" dt="2021-09-01T09:07:53.544" v="95" actId="478"/>
          <ac:spMkLst>
            <pc:docMk/>
            <pc:sldMk cId="2931100085" sldId="288"/>
            <ac:spMk id="6" creationId="{BF7FA652-1380-4E21-83B5-9015CE075563}"/>
          </ac:spMkLst>
        </pc:spChg>
      </pc:sldChg>
      <pc:sldChg chg="delSp mod">
        <pc:chgData name="Nilsson, Johanna E" userId="62ea3242-f856-492c-8f82-41a26a483743" providerId="ADAL" clId="{490457A8-4816-4DC8-BED4-E3DE05FC2CDE}" dt="2021-09-01T09:07:48.396" v="94" actId="478"/>
        <pc:sldMkLst>
          <pc:docMk/>
          <pc:sldMk cId="1750973253" sldId="289"/>
        </pc:sldMkLst>
        <pc:spChg chg="del">
          <ac:chgData name="Nilsson, Johanna E" userId="62ea3242-f856-492c-8f82-41a26a483743" providerId="ADAL" clId="{490457A8-4816-4DC8-BED4-E3DE05FC2CDE}" dt="2021-09-01T09:07:48.396" v="94" actId="478"/>
          <ac:spMkLst>
            <pc:docMk/>
            <pc:sldMk cId="1750973253" sldId="289"/>
            <ac:spMk id="7" creationId="{8F556FE8-3C07-4D65-8406-70B89CBF0DA3}"/>
          </ac:spMkLst>
        </pc:spChg>
      </pc:sldChg>
      <pc:sldChg chg="delSp mod modNotesTx">
        <pc:chgData name="Nilsson, Johanna E" userId="62ea3242-f856-492c-8f82-41a26a483743" providerId="ADAL" clId="{490457A8-4816-4DC8-BED4-E3DE05FC2CDE}" dt="2021-09-01T09:04:24.973" v="43" actId="478"/>
        <pc:sldMkLst>
          <pc:docMk/>
          <pc:sldMk cId="819899742" sldId="290"/>
        </pc:sldMkLst>
        <pc:spChg chg="del">
          <ac:chgData name="Nilsson, Johanna E" userId="62ea3242-f856-492c-8f82-41a26a483743" providerId="ADAL" clId="{490457A8-4816-4DC8-BED4-E3DE05FC2CDE}" dt="2021-09-01T09:04:24.973" v="43" actId="478"/>
          <ac:spMkLst>
            <pc:docMk/>
            <pc:sldMk cId="819899742" sldId="290"/>
            <ac:spMk id="2" creationId="{F3E00E15-0652-4520-9254-19005146079B}"/>
          </ac:spMkLst>
        </pc:spChg>
      </pc:sldChg>
      <pc:sldChg chg="add del">
        <pc:chgData name="Nilsson, Johanna E" userId="62ea3242-f856-492c-8f82-41a26a483743" providerId="ADAL" clId="{490457A8-4816-4DC8-BED4-E3DE05FC2CDE}" dt="2021-09-01T09:06:32.903" v="67" actId="47"/>
        <pc:sldMkLst>
          <pc:docMk/>
          <pc:sldMk cId="4097369566" sldId="291"/>
        </pc:sldMkLst>
      </pc:sldChg>
      <pc:sldChg chg="delSp mod">
        <pc:chgData name="Nilsson, Johanna E" userId="62ea3242-f856-492c-8f82-41a26a483743" providerId="ADAL" clId="{490457A8-4816-4DC8-BED4-E3DE05FC2CDE}" dt="2021-09-01T09:04:55.489" v="48" actId="478"/>
        <pc:sldMkLst>
          <pc:docMk/>
          <pc:sldMk cId="3977515484" sldId="292"/>
        </pc:sldMkLst>
        <pc:spChg chg="del">
          <ac:chgData name="Nilsson, Johanna E" userId="62ea3242-f856-492c-8f82-41a26a483743" providerId="ADAL" clId="{490457A8-4816-4DC8-BED4-E3DE05FC2CDE}" dt="2021-09-01T09:04:55.489" v="48" actId="478"/>
          <ac:spMkLst>
            <pc:docMk/>
            <pc:sldMk cId="3977515484" sldId="292"/>
            <ac:spMk id="2" creationId="{F3E00E15-0652-4520-9254-19005146079B}"/>
          </ac:spMkLst>
        </pc:spChg>
      </pc:sldChg>
      <pc:sldChg chg="delSp mod">
        <pc:chgData name="Nilsson, Johanna E" userId="62ea3242-f856-492c-8f82-41a26a483743" providerId="ADAL" clId="{490457A8-4816-4DC8-BED4-E3DE05FC2CDE}" dt="2021-09-01T09:04:48.438" v="47" actId="478"/>
        <pc:sldMkLst>
          <pc:docMk/>
          <pc:sldMk cId="3874453707" sldId="293"/>
        </pc:sldMkLst>
        <pc:spChg chg="del">
          <ac:chgData name="Nilsson, Johanna E" userId="62ea3242-f856-492c-8f82-41a26a483743" providerId="ADAL" clId="{490457A8-4816-4DC8-BED4-E3DE05FC2CDE}" dt="2021-09-01T09:04:48.438" v="47" actId="478"/>
          <ac:spMkLst>
            <pc:docMk/>
            <pc:sldMk cId="3874453707" sldId="293"/>
            <ac:spMk id="2" creationId="{F3E00E15-0652-4520-9254-19005146079B}"/>
          </ac:spMkLst>
        </pc:spChg>
      </pc:sldChg>
      <pc:sldChg chg="delSp mod">
        <pc:chgData name="Nilsson, Johanna E" userId="62ea3242-f856-492c-8f82-41a26a483743" providerId="ADAL" clId="{490457A8-4816-4DC8-BED4-E3DE05FC2CDE}" dt="2021-09-01T09:04:32.451" v="44" actId="478"/>
        <pc:sldMkLst>
          <pc:docMk/>
          <pc:sldMk cId="829350736" sldId="294"/>
        </pc:sldMkLst>
        <pc:spChg chg="del">
          <ac:chgData name="Nilsson, Johanna E" userId="62ea3242-f856-492c-8f82-41a26a483743" providerId="ADAL" clId="{490457A8-4816-4DC8-BED4-E3DE05FC2CDE}" dt="2021-09-01T09:04:32.451" v="44" actId="478"/>
          <ac:spMkLst>
            <pc:docMk/>
            <pc:sldMk cId="829350736" sldId="294"/>
            <ac:spMk id="2" creationId="{F3E00E15-0652-4520-9254-19005146079B}"/>
          </ac:spMkLst>
        </pc:spChg>
      </pc:sldChg>
      <pc:sldChg chg="delSp mod">
        <pc:chgData name="Nilsson, Johanna E" userId="62ea3242-f856-492c-8f82-41a26a483743" providerId="ADAL" clId="{490457A8-4816-4DC8-BED4-E3DE05FC2CDE}" dt="2021-09-01T09:04:43.035" v="46" actId="478"/>
        <pc:sldMkLst>
          <pc:docMk/>
          <pc:sldMk cId="2708856139" sldId="295"/>
        </pc:sldMkLst>
        <pc:spChg chg="del">
          <ac:chgData name="Nilsson, Johanna E" userId="62ea3242-f856-492c-8f82-41a26a483743" providerId="ADAL" clId="{490457A8-4816-4DC8-BED4-E3DE05FC2CDE}" dt="2021-09-01T09:04:43.035" v="46" actId="478"/>
          <ac:spMkLst>
            <pc:docMk/>
            <pc:sldMk cId="2708856139" sldId="295"/>
            <ac:spMk id="2" creationId="{F3E00E15-0652-4520-9254-19005146079B}"/>
          </ac:spMkLst>
        </pc:spChg>
      </pc:sldChg>
      <pc:sldChg chg="delSp mod">
        <pc:chgData name="Nilsson, Johanna E" userId="62ea3242-f856-492c-8f82-41a26a483743" providerId="ADAL" clId="{490457A8-4816-4DC8-BED4-E3DE05FC2CDE}" dt="2021-09-01T09:04:37.310" v="45" actId="478"/>
        <pc:sldMkLst>
          <pc:docMk/>
          <pc:sldMk cId="455315016" sldId="296"/>
        </pc:sldMkLst>
        <pc:spChg chg="del">
          <ac:chgData name="Nilsson, Johanna E" userId="62ea3242-f856-492c-8f82-41a26a483743" providerId="ADAL" clId="{490457A8-4816-4DC8-BED4-E3DE05FC2CDE}" dt="2021-09-01T09:04:37.310" v="45" actId="478"/>
          <ac:spMkLst>
            <pc:docMk/>
            <pc:sldMk cId="455315016" sldId="296"/>
            <ac:spMk id="2" creationId="{F3E00E15-0652-4520-9254-19005146079B}"/>
          </ac:spMkLst>
        </pc:spChg>
      </pc:sldChg>
      <pc:sldChg chg="delSp mod modNotesTx">
        <pc:chgData name="Nilsson, Johanna E" userId="62ea3242-f856-492c-8f82-41a26a483743" providerId="ADAL" clId="{490457A8-4816-4DC8-BED4-E3DE05FC2CDE}" dt="2021-09-01T09:03:29.534" v="23" actId="404"/>
        <pc:sldMkLst>
          <pc:docMk/>
          <pc:sldMk cId="3965063972" sldId="297"/>
        </pc:sldMkLst>
        <pc:spChg chg="del">
          <ac:chgData name="Nilsson, Johanna E" userId="62ea3242-f856-492c-8f82-41a26a483743" providerId="ADAL" clId="{490457A8-4816-4DC8-BED4-E3DE05FC2CDE}" dt="2021-09-01T09:03:13.004" v="18" actId="478"/>
          <ac:spMkLst>
            <pc:docMk/>
            <pc:sldMk cId="3965063972" sldId="297"/>
            <ac:spMk id="2" creationId="{EC2B7E15-CCDA-4CAC-B0C6-07FBC3F1D8B1}"/>
          </ac:spMkLst>
        </pc:spChg>
      </pc:sldChg>
      <pc:sldChg chg="modNotesTx">
        <pc:chgData name="Nilsson, Johanna E" userId="62ea3242-f856-492c-8f82-41a26a483743" providerId="ADAL" clId="{490457A8-4816-4DC8-BED4-E3DE05FC2CDE}" dt="2021-09-01T09:03:23.388" v="19" actId="6549"/>
        <pc:sldMkLst>
          <pc:docMk/>
          <pc:sldMk cId="2369082087" sldId="300"/>
        </pc:sldMkLst>
      </pc:sldChg>
      <pc:sldChg chg="add del">
        <pc:chgData name="Nilsson, Johanna E" userId="62ea3242-f856-492c-8f82-41a26a483743" providerId="ADAL" clId="{490457A8-4816-4DC8-BED4-E3DE05FC2CDE}" dt="2021-09-01T09:14:09.731" v="99" actId="2696"/>
        <pc:sldMkLst>
          <pc:docMk/>
          <pc:sldMk cId="770330293" sldId="328"/>
        </pc:sldMkLst>
      </pc:sldChg>
      <pc:sldChg chg="modSp add mod">
        <pc:chgData name="Nilsson, Johanna E" userId="62ea3242-f856-492c-8f82-41a26a483743" providerId="ADAL" clId="{490457A8-4816-4DC8-BED4-E3DE05FC2CDE}" dt="2021-09-01T09:14:32.078" v="122" actId="20577"/>
        <pc:sldMkLst>
          <pc:docMk/>
          <pc:sldMk cId="2770167581" sldId="328"/>
        </pc:sldMkLst>
        <pc:spChg chg="mod">
          <ac:chgData name="Nilsson, Johanna E" userId="62ea3242-f856-492c-8f82-41a26a483743" providerId="ADAL" clId="{490457A8-4816-4DC8-BED4-E3DE05FC2CDE}" dt="2021-09-01T09:14:32.078" v="122" actId="20577"/>
          <ac:spMkLst>
            <pc:docMk/>
            <pc:sldMk cId="2770167581" sldId="328"/>
            <ac:spMk id="5" creationId="{63F55165-8B46-4285-92F3-67B470505F2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A327B-E0CE-4408-BAF9-2208309BDE5B}" type="datetimeFigureOut">
              <a:rPr lang="sv-SE" smtClean="0"/>
              <a:t>2021-09-01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0614A-3CA5-4878-93E9-8E0B062E0F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173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presentation material is the property of Dentsply Sirona Implants.</a:t>
            </a:r>
          </a:p>
          <a:p>
            <a:r>
              <a:rPr lang="en-US"/>
              <a:t>The entire contents are copyright protected either by </a:t>
            </a:r>
            <a:r>
              <a:rPr lang="en-US" err="1"/>
              <a:t>Dentspy</a:t>
            </a:r>
            <a:r>
              <a:rPr lang="en-US"/>
              <a:t> Sirona or the original authors. This material is furnished only to pre-approved and pre-qualified trainers in order to prepare their own lectures and presentations. You, as an approved, individual presenter, can utilize any of the materials (pictures, animations, videos, logos </a:t>
            </a:r>
            <a:r>
              <a:rPr lang="en-US" err="1"/>
              <a:t>etc</a:t>
            </a:r>
            <a:r>
              <a:rPr lang="en-US"/>
              <a:t>… ) herein for your live presentations. These materials must not be copied, transferred, given or shared in any way given to any other parties or publishers.</a:t>
            </a:r>
          </a:p>
          <a:p>
            <a:r>
              <a:rPr lang="en-US"/>
              <a:t> </a:t>
            </a:r>
          </a:p>
          <a:p>
            <a:r>
              <a:rPr lang="en-US"/>
              <a:t>Do not change any sequence or mode of use of any of the systems described herein.</a:t>
            </a:r>
          </a:p>
          <a:p>
            <a:r>
              <a:rPr lang="en-US"/>
              <a:t>The drilling protocol and surgical procedures are clinically tested and validated and part of the IFU, therefore any sequences must be demonstrated according to current manufacturer recommendations.</a:t>
            </a:r>
          </a:p>
          <a:p>
            <a:endParaRPr lang="en-US"/>
          </a:p>
          <a:p>
            <a:r>
              <a:rPr lang="en-US"/>
              <a:t>This presentation has been built in 16x9 aspect ratio. When re-formatting to your personal presentation look be careful not to distort any images if moving to a 4x3 screen size.</a:t>
            </a:r>
          </a:p>
          <a:p>
            <a:endParaRPr lang="en-US"/>
          </a:p>
          <a:p>
            <a:r>
              <a:rPr lang="en-US"/>
              <a:t>All video embedded is platform-independent. That means than any MP4 format material should play on both Windows (version 7 and later) and Mac systems.</a:t>
            </a:r>
          </a:p>
          <a:p>
            <a:r>
              <a:rPr lang="en-US"/>
              <a:t> </a:t>
            </a:r>
          </a:p>
          <a:p>
            <a:r>
              <a:rPr lang="en-US"/>
              <a:t>Author: Dentsply Sirona Implants Clinical Affairs</a:t>
            </a:r>
          </a:p>
          <a:p>
            <a:r>
              <a:rPr lang="en-US"/>
              <a:t>Johanna Nilsson: Johanna.nilsson@dentsplysirona.com</a:t>
            </a:r>
          </a:p>
          <a:p>
            <a:r>
              <a:rPr lang="en-US"/>
              <a:t>Review date: August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02BA2-F1BD-4DFF-83F4-B8100C12B7F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4518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Images from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Prosthetic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manual_DS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PrimeTaper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presentation (32672079-USX-2107)</a:t>
            </a:r>
          </a:p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0614A-3CA5-4878-93E9-8E0B062E0F7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0654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Images from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Prosthetic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manual_DS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PrimeTaper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presentation (32672079-USX-2107)</a:t>
            </a:r>
          </a:p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0614A-3CA5-4878-93E9-8E0B062E0F7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1926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Images from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Prosthetic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manual_DS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PrimeTaper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presentation (32672079-USX-2107)</a:t>
            </a:r>
          </a:p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0614A-3CA5-4878-93E9-8E0B062E0F7C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761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Images from </a:t>
            </a:r>
            <a:r>
              <a:rPr lang="sv-SE" sz="800" err="1">
                <a:latin typeface="Arial" panose="020B0604020202020204" pitchFamily="34" charset="0"/>
                <a:cs typeface="Arial" panose="020B0604020202020204" pitchFamily="34" charset="0"/>
              </a:rPr>
              <a:t>PrimeTaper</a:t>
            </a: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err="1">
                <a:latin typeface="Arial" panose="020B0604020202020204" pitchFamily="34" charset="0"/>
                <a:cs typeface="Arial" panose="020B0604020202020204" pitchFamily="34" charset="0"/>
              </a:rPr>
              <a:t>Surgical</a:t>
            </a: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 manual presentation (32672050-USX-2106)</a:t>
            </a:r>
          </a:p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0614A-3CA5-4878-93E9-8E0B062E0F7C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008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Images from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PrimeTaper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Surgical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manual presentation (32672050-USX-2106)</a:t>
            </a:r>
          </a:p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0614A-3CA5-4878-93E9-8E0B062E0F7C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2643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Images from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PrimeTaper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Surgical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manual presentation (32672050-USX-2106)</a:t>
            </a:r>
          </a:p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0614A-3CA5-4878-93E9-8E0B062E0F7C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733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Images from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PrimeTaper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Surgical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manual presentation (32672050-USX-2106)</a:t>
            </a:r>
          </a:p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0614A-3CA5-4878-93E9-8E0B062E0F7C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231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Images from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PrimeTaper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Surgical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manual presentation (32672050-USX-2106)</a:t>
            </a:r>
          </a:p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0614A-3CA5-4878-93E9-8E0B062E0F7C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0569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Images from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PrimeTaper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Surgical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manual presentation (32672050-USX-2106)</a:t>
            </a:r>
          </a:p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0614A-3CA5-4878-93E9-8E0B062E0F7C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7299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Images from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PrimeTaper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Surgical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manual presentation (32672050-USX-2106)</a:t>
            </a:r>
          </a:p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0614A-3CA5-4878-93E9-8E0B062E0F7C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0468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  <a:p>
            <a:endParaRPr lang="sv-S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from DS </a:t>
            </a:r>
            <a:r>
              <a:rPr lang="en-US" sz="500" b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PrimeTaperTM</a:t>
            </a:r>
            <a:r>
              <a:rPr lang="en-US" sz="5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Surgical manual and product catalog (32671962-USX-2105)</a:t>
            </a:r>
            <a:endParaRPr lang="sv-SE" sz="5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0614A-3CA5-4878-93E9-8E0B062E0F7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23044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Images from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PrimeTaper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Surgical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manual presentation (32672050-USX-2106)</a:t>
            </a:r>
          </a:p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0614A-3CA5-4878-93E9-8E0B062E0F7C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2992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Images from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PrimeTaper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Surgical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manual presentation (32672050-USX-2106)</a:t>
            </a:r>
          </a:p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0614A-3CA5-4878-93E9-8E0B062E0F7C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67333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Images from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PrimeTaper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Surgical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manual presentation (32672050-USX-2106)</a:t>
            </a:r>
          </a:p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0614A-3CA5-4878-93E9-8E0B062E0F7C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5879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Images from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PrimeTaper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Surgical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manual presentation (32672050-USX-2106)</a:t>
            </a:r>
          </a:p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0614A-3CA5-4878-93E9-8E0B062E0F7C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42254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Images from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PrimeTaper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Surgical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manual presentation (32672050-USX-2106)</a:t>
            </a:r>
          </a:p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0614A-3CA5-4878-93E9-8E0B062E0F7C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2477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from DS </a:t>
            </a:r>
            <a:r>
              <a:rPr lang="en-US" sz="800" b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PrimeTaperTM</a:t>
            </a:r>
            <a:r>
              <a:rPr lang="en-US" sz="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Surgical manual and product catalog (32671962-USX-2105)</a:t>
            </a:r>
            <a:endParaRPr lang="sv-SE" sz="8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0614A-3CA5-4878-93E9-8E0B062E0F7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8103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from DS </a:t>
            </a:r>
            <a:r>
              <a:rPr lang="en-US" sz="800" b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PrimeTaperTM</a:t>
            </a:r>
            <a:r>
              <a:rPr lang="en-US" sz="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Surgical manual and product catalog (32671962-USX-2105)</a:t>
            </a:r>
            <a:endParaRPr lang="sv-SE" sz="8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0614A-3CA5-4878-93E9-8E0B062E0F7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5842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from DS </a:t>
            </a:r>
            <a:r>
              <a:rPr lang="en-US" sz="800" b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PrimeTaperTM</a:t>
            </a:r>
            <a:r>
              <a:rPr lang="en-US" sz="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Surgical manual and product catalog (32671962-USX-2105)</a:t>
            </a:r>
            <a:endParaRPr lang="sv-SE" sz="8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0614A-3CA5-4878-93E9-8E0B062E0F7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6494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Images from </a:t>
            </a:r>
            <a:r>
              <a:rPr lang="sv-SE" sz="800" err="1">
                <a:latin typeface="Arial" panose="020B0604020202020204" pitchFamily="34" charset="0"/>
                <a:cs typeface="Arial" panose="020B0604020202020204" pitchFamily="34" charset="0"/>
              </a:rPr>
              <a:t>Prosthetic</a:t>
            </a: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err="1">
                <a:latin typeface="Arial" panose="020B0604020202020204" pitchFamily="34" charset="0"/>
                <a:cs typeface="Arial" panose="020B0604020202020204" pitchFamily="34" charset="0"/>
              </a:rPr>
              <a:t>manual_DS</a:t>
            </a: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err="1">
                <a:latin typeface="Arial" panose="020B0604020202020204" pitchFamily="34" charset="0"/>
                <a:cs typeface="Arial" panose="020B0604020202020204" pitchFamily="34" charset="0"/>
              </a:rPr>
              <a:t>PrimeTaper</a:t>
            </a: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 presentation (32672079-USX-2107)</a:t>
            </a:r>
          </a:p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0614A-3CA5-4878-93E9-8E0B062E0F7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2860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Images from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Prosthetic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manual_DS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PrimeTaper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presentation (32672079-USX-2107)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0614A-3CA5-4878-93E9-8E0B062E0F7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9474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Images from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Prosthetic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manual_DS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PrimeTaper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presentation (32672079-USX-2107)</a:t>
            </a:r>
          </a:p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0614A-3CA5-4878-93E9-8E0B062E0F7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2154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Images from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Prosthetic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manual_DS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PrimeTaper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presentation (32672079-USX-2107)</a:t>
            </a:r>
          </a:p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0614A-3CA5-4878-93E9-8E0B062E0F7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852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86786-9987-43C9-A18A-ACC709647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1F6CE-5D56-450F-B860-4A1DA2F8D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C8071-996A-4893-BAF7-331C5C43D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5C83-4D4F-4A23-A994-2DA3DB21F8A7}" type="datetimeFigureOut">
              <a:rPr lang="sv-SE" smtClean="0"/>
              <a:t>2021-09-01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D5180-5F43-4631-A9FC-26FE3E89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86869-2443-4B7D-818F-56525B6A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443F-DEF2-4224-B2BE-DBA5F7CA3B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088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94FE7-CB57-4FF7-AC1A-50068CEF9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49107-680E-4BBC-8B2F-C619F05D5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D5084-A0D8-4AFE-926C-098BCA89C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5C83-4D4F-4A23-A994-2DA3DB21F8A7}" type="datetimeFigureOut">
              <a:rPr lang="sv-SE" smtClean="0"/>
              <a:t>2021-09-01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15B5A-014A-4FB6-9F94-3D3C9968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B95E2-29AF-45DA-8E37-3CB422470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443F-DEF2-4224-B2BE-DBA5F7CA3B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185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C40DAB-F86C-4799-AEED-D173324BD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840693-720A-4BF6-BFDE-CE638BB2F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A67D7-6A5F-43CE-99CD-FE94E4D1C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5C83-4D4F-4A23-A994-2DA3DB21F8A7}" type="datetimeFigureOut">
              <a:rPr lang="sv-SE" smtClean="0"/>
              <a:t>2021-09-01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BA9EC-F769-4D73-B441-62CB25398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0DD27-0088-4AF8-9945-43DB490E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443F-DEF2-4224-B2BE-DBA5F7CA3B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861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C863B-AA59-447B-8114-3AFAD24B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6A19C-4191-491F-979A-8AF2B4AF9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69931-9A74-418E-A621-ADEBEA113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5C83-4D4F-4A23-A994-2DA3DB21F8A7}" type="datetimeFigureOut">
              <a:rPr lang="sv-SE" smtClean="0"/>
              <a:t>2021-09-01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5E9F0-5E06-46BF-9F6E-071CFDB3A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6B0AE-4023-4D4E-90B9-1FD3F737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443F-DEF2-4224-B2BE-DBA5F7CA3B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2164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A5B9-F4D2-48D5-92A5-A7977E351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B5CFE-0D4B-435C-96CB-37442EE4C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21B9D-62A8-4B72-93C6-7BC7A5398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5C83-4D4F-4A23-A994-2DA3DB21F8A7}" type="datetimeFigureOut">
              <a:rPr lang="sv-SE" smtClean="0"/>
              <a:t>2021-09-01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64E2A-CF87-4AFD-94C5-40691333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8CE0B-42AB-4EF6-919F-27B142555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443F-DEF2-4224-B2BE-DBA5F7CA3B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815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03954-0214-402A-8E37-3A79BBB3F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A0F37-19E4-4FE5-BF23-6D9304296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3591C-80A3-4195-9204-3BD2F115C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4A379-707D-44BF-9A16-70B635C22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5C83-4D4F-4A23-A994-2DA3DB21F8A7}" type="datetimeFigureOut">
              <a:rPr lang="sv-SE" smtClean="0"/>
              <a:t>2021-09-01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26883-017D-4854-8910-D3A5D939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54B15-727B-4055-AE55-61FFC723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443F-DEF2-4224-B2BE-DBA5F7CA3B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467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E35C1-CFBB-4AE3-82AC-769EC5E3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BEF16-E357-4AA1-A68A-5CA742BC7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480A3-2120-4F6E-94EB-4C3EE76EC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D90C03-9EA7-41C0-9BC1-EF3D913EC5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1C88F5-ED81-4940-905F-1CB95C7C1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651219-0C79-4E80-B464-E0DC3464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5C83-4D4F-4A23-A994-2DA3DB21F8A7}" type="datetimeFigureOut">
              <a:rPr lang="sv-SE" smtClean="0"/>
              <a:t>2021-09-01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47261A-F1DD-4559-A165-C326CDD05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389659-0D40-4BC2-98CF-62FDD6D94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443F-DEF2-4224-B2BE-DBA5F7CA3B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65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909EA-8391-4AE4-AE80-FE598A6E7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F62F33-769B-4C3C-835E-BC40FC3C9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5C83-4D4F-4A23-A994-2DA3DB21F8A7}" type="datetimeFigureOut">
              <a:rPr lang="sv-SE" smtClean="0"/>
              <a:t>2021-09-01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6F0E6-2683-4601-93AE-76CF3541A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AF2BD-EB66-4640-B91C-98E459931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443F-DEF2-4224-B2BE-DBA5F7CA3B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991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915DB-A531-430C-A25A-BDEBB4508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5C83-4D4F-4A23-A994-2DA3DB21F8A7}" type="datetimeFigureOut">
              <a:rPr lang="sv-SE" smtClean="0"/>
              <a:t>2021-09-01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1FC5BD-94C6-4981-80CA-A91C8F0A1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7BDD1-9890-4906-AB84-345DABBFF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443F-DEF2-4224-B2BE-DBA5F7CA3B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283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758A0-48A4-4743-A889-D58453936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1F12B-F9B2-471F-B77F-FEE5D9CB3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824919-3BF6-4571-B9EC-D2943BA7F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376BBC-0537-43B6-A30E-F5DD9AE69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5C83-4D4F-4A23-A994-2DA3DB21F8A7}" type="datetimeFigureOut">
              <a:rPr lang="sv-SE" smtClean="0"/>
              <a:t>2021-09-01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DE6A3-1C14-43DA-A16A-6C1B3C3B6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3EA19-6CB9-400F-9C22-8CA0CAEBE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443F-DEF2-4224-B2BE-DBA5F7CA3B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372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717BB-167D-46D5-81E1-D6DFFA391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29EAA-7347-4AA5-9879-B6CEE4641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1A489A-ABB5-4AD0-BA87-5FCFD68C1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5077-4065-4D2F-8FA8-9C60A633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5C83-4D4F-4A23-A994-2DA3DB21F8A7}" type="datetimeFigureOut">
              <a:rPr lang="sv-SE" smtClean="0"/>
              <a:t>2021-09-01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A9172-57C8-4910-AE42-348275E59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1713C-23F6-49E1-A01D-99877F1B7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443F-DEF2-4224-B2BE-DBA5F7CA3B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703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46900B-DB19-4C93-84EB-1B09EFC39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1F295-D757-447F-A8EF-38648EC93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258F7-4D6D-4F2F-A6A2-850D3F7B2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25C83-4D4F-4A23-A994-2DA3DB21F8A7}" type="datetimeFigureOut">
              <a:rPr lang="sv-SE" smtClean="0"/>
              <a:t>2021-09-01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3B069-D3AE-4EFF-A6E5-87DF45271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15A1F-3614-4822-8396-4F2EC11F5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C443F-DEF2-4224-B2BE-DBA5F7CA3B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157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7CB44B-6A23-445B-887E-C432783D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505" y="1469203"/>
            <a:ext cx="10969943" cy="5058025"/>
          </a:xfrm>
        </p:spPr>
        <p:txBody>
          <a:bodyPr>
            <a:normAutofit lnSpcReduction="10000"/>
          </a:bodyPr>
          <a:lstStyle/>
          <a:p>
            <a:r>
              <a:rPr lang="en-US" sz="2800"/>
              <a:t>See notes for each of the slides in the </a:t>
            </a:r>
            <a:r>
              <a:rPr lang="en-US" sz="2800">
                <a:solidFill>
                  <a:srgbClr val="0070C0"/>
                </a:solidFill>
              </a:rPr>
              <a:t>NOTES VIEW</a:t>
            </a:r>
            <a:r>
              <a:rPr lang="en-US" sz="2800"/>
              <a:t>.</a:t>
            </a:r>
          </a:p>
          <a:p>
            <a:r>
              <a:rPr lang="en-US" sz="2800"/>
              <a:t>This material is divided into sections. Use only what is </a:t>
            </a:r>
            <a:r>
              <a:rPr lang="en-US" sz="2800">
                <a:solidFill>
                  <a:srgbClr val="0070C0"/>
                </a:solidFill>
              </a:rPr>
              <a:t>appropriate for the location of your presentation</a:t>
            </a:r>
            <a:r>
              <a:rPr lang="en-US" sz="2800"/>
              <a:t>.</a:t>
            </a:r>
          </a:p>
          <a:p>
            <a:r>
              <a:rPr lang="en-US" sz="2800"/>
              <a:t>You should </a:t>
            </a:r>
            <a:r>
              <a:rPr lang="en-US" sz="2800">
                <a:solidFill>
                  <a:srgbClr val="0070C0"/>
                </a:solidFill>
              </a:rPr>
              <a:t>TRANSLATE from English to your local language</a:t>
            </a:r>
            <a:r>
              <a:rPr lang="en-US" sz="2800"/>
              <a:t>.</a:t>
            </a:r>
          </a:p>
          <a:p>
            <a:r>
              <a:rPr lang="en-US" sz="2800"/>
              <a:t>You should </a:t>
            </a:r>
            <a:r>
              <a:rPr lang="en-US" sz="2800">
                <a:solidFill>
                  <a:srgbClr val="0070C0"/>
                </a:solidFill>
              </a:rPr>
              <a:t>ADD YOUR OWN CASES where appropriate</a:t>
            </a:r>
            <a:r>
              <a:rPr lang="en-US" sz="2800"/>
              <a:t>.</a:t>
            </a:r>
          </a:p>
          <a:p>
            <a:r>
              <a:rPr lang="en-US" sz="2800"/>
              <a:t>Where official directions are offered, you </a:t>
            </a:r>
            <a:r>
              <a:rPr lang="en-US" sz="2800">
                <a:solidFill>
                  <a:srgbClr val="0070C0"/>
                </a:solidFill>
              </a:rPr>
              <a:t>must follow the manufacturer instructions (ON LABEL USAGE ONLY)</a:t>
            </a:r>
            <a:r>
              <a:rPr lang="en-US" sz="2800"/>
              <a:t>. </a:t>
            </a:r>
          </a:p>
          <a:p>
            <a:r>
              <a:rPr lang="en-US"/>
              <a:t>All materials are property of Dentsply Sirona or their original copyright holders. </a:t>
            </a:r>
          </a:p>
          <a:p>
            <a:r>
              <a:rPr lang="en-US"/>
              <a:t>DO NOT PUBLISH or transfer any slides, images or videos to any other person, institution or company</a:t>
            </a:r>
            <a:r>
              <a:rPr lang="en-US" sz="2800"/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F55165-8B46-4285-92F3-67B470505F2A}"/>
              </a:ext>
            </a:extLst>
          </p:cNvPr>
          <p:cNvSpPr txBox="1">
            <a:spLocks/>
          </p:cNvSpPr>
          <p:nvPr/>
        </p:nvSpPr>
        <p:spPr>
          <a:xfrm>
            <a:off x="342900" y="246063"/>
            <a:ext cx="9144000" cy="1430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>
                <a:latin typeface="Arial" panose="020B0604020202020204" pitchFamily="34" charset="0"/>
                <a:cs typeface="Arial" panose="020B0604020202020204" pitchFamily="34" charset="0"/>
              </a:rPr>
              <a:t>DS </a:t>
            </a:r>
            <a:r>
              <a:rPr lang="sv-SE" sz="4800" err="1">
                <a:latin typeface="Arial" panose="020B0604020202020204" pitchFamily="34" charset="0"/>
                <a:cs typeface="Arial" panose="020B0604020202020204" pitchFamily="34" charset="0"/>
              </a:rPr>
              <a:t>PrimeTaper</a:t>
            </a:r>
            <a:r>
              <a:rPr lang="sv-SE" sz="4800">
                <a:latin typeface="Arial" panose="020B0604020202020204" pitchFamily="34" charset="0"/>
                <a:cs typeface="Arial" panose="020B0604020202020204" pitchFamily="34" charset="0"/>
              </a:rPr>
              <a:t> Images</a:t>
            </a:r>
            <a:br>
              <a:rPr lang="sv-SE" sz="4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167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41E8E8-F45B-448D-9030-CCED7C295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46063"/>
            <a:ext cx="9144000" cy="1182687"/>
          </a:xfrm>
        </p:spPr>
        <p:txBody>
          <a:bodyPr>
            <a:normAutofit/>
          </a:bodyPr>
          <a:lstStyle/>
          <a:p>
            <a:pPr algn="l"/>
            <a:r>
              <a:rPr lang="sv-SE" sz="4400">
                <a:latin typeface="Arial" panose="020B0604020202020204" pitchFamily="34" charset="0"/>
                <a:cs typeface="Arial" panose="020B0604020202020204" pitchFamily="34" charset="0"/>
              </a:rPr>
              <a:t>3D images</a:t>
            </a:r>
            <a:br>
              <a:rPr lang="sv-SE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Prosthetics</a:t>
            </a:r>
            <a:endParaRPr lang="sv-SE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mplant Analog EV…">
            <a:extLst>
              <a:ext uri="{FF2B5EF4-FFF2-40B4-BE49-F238E27FC236}">
                <a16:creationId xmlns:a16="http://schemas.microsoft.com/office/drawing/2014/main" id="{0EB0C17C-E809-4A1A-974E-B5DF09FB2303}"/>
              </a:ext>
            </a:extLst>
          </p:cNvPr>
          <p:cNvSpPr txBox="1"/>
          <p:nvPr/>
        </p:nvSpPr>
        <p:spPr>
          <a:xfrm>
            <a:off x="1996728" y="2156863"/>
            <a:ext cx="1625188" cy="746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457200">
              <a:lnSpc>
                <a:spcPts val="1600"/>
              </a:lnSpc>
              <a:spcBef>
                <a:spcPts val="600"/>
              </a:spcBef>
              <a:defRPr sz="1400" b="1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Implant Analog EV </a:t>
            </a:r>
          </a:p>
          <a:p>
            <a:pPr marL="179959" indent="-179959" algn="l">
              <a:lnSpc>
                <a:spcPct val="90000"/>
              </a:lnSpc>
              <a:spcBef>
                <a:spcPts val="600"/>
              </a:spcBef>
              <a:buSzPct val="100000"/>
              <a:buChar char="▪"/>
              <a:defRPr sz="1400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Titanium</a:t>
            </a:r>
          </a:p>
          <a:p>
            <a:pPr marL="179959" indent="-179959" algn="l">
              <a:lnSpc>
                <a:spcPct val="90000"/>
              </a:lnSpc>
              <a:spcBef>
                <a:spcPts val="600"/>
              </a:spcBef>
              <a:buSzPct val="100000"/>
              <a:buChar char="▪"/>
              <a:defRPr sz="1400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Color coded</a:t>
            </a:r>
          </a:p>
        </p:txBody>
      </p:sp>
      <p:sp>
        <p:nvSpPr>
          <p:cNvPr id="6" name="Lab Abutment Screw EV…">
            <a:extLst>
              <a:ext uri="{FF2B5EF4-FFF2-40B4-BE49-F238E27FC236}">
                <a16:creationId xmlns:a16="http://schemas.microsoft.com/office/drawing/2014/main" id="{66720A5B-E439-4EC0-B883-1125C1D782E9}"/>
              </a:ext>
            </a:extLst>
          </p:cNvPr>
          <p:cNvSpPr txBox="1"/>
          <p:nvPr/>
        </p:nvSpPr>
        <p:spPr>
          <a:xfrm>
            <a:off x="6365666" y="2163748"/>
            <a:ext cx="4588115" cy="155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457200">
              <a:lnSpc>
                <a:spcPts val="1600"/>
              </a:lnSpc>
              <a:spcBef>
                <a:spcPts val="600"/>
              </a:spcBef>
              <a:defRPr sz="1400" b="1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Lab Abutment Screw EV</a:t>
            </a:r>
          </a:p>
          <a:p>
            <a:pPr marL="179959" indent="-179959" algn="l">
              <a:lnSpc>
                <a:spcPct val="90000"/>
              </a:lnSpc>
              <a:spcBef>
                <a:spcPts val="600"/>
              </a:spcBef>
              <a:buSzPct val="100000"/>
              <a:buChar char="▪"/>
              <a:defRPr sz="1400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Titanium</a:t>
            </a:r>
          </a:p>
          <a:p>
            <a:pPr marL="179959" indent="-179959" algn="l">
              <a:lnSpc>
                <a:spcPct val="90000"/>
              </a:lnSpc>
              <a:spcBef>
                <a:spcPts val="600"/>
              </a:spcBef>
              <a:buSzPct val="100000"/>
              <a:buChar char="▪"/>
              <a:defRPr sz="1400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Primarily used at the laboratory by the dental technician</a:t>
            </a:r>
          </a:p>
          <a:p>
            <a:pPr marL="179959" indent="-179959" algn="l">
              <a:lnSpc>
                <a:spcPct val="90000"/>
              </a:lnSpc>
              <a:spcBef>
                <a:spcPts val="600"/>
              </a:spcBef>
              <a:buSzPct val="100000"/>
              <a:buChar char="▪"/>
              <a:defRPr sz="1400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Fits only into the implant analog</a:t>
            </a:r>
          </a:p>
          <a:p>
            <a:pPr marL="179959" indent="-179959" algn="l">
              <a:lnSpc>
                <a:spcPct val="90000"/>
              </a:lnSpc>
              <a:spcBef>
                <a:spcPts val="600"/>
              </a:spcBef>
              <a:buSzPct val="100000"/>
              <a:buChar char="▪"/>
              <a:defRPr sz="1400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Guide tip supports efficient handling</a:t>
            </a:r>
          </a:p>
          <a:p>
            <a:pPr marL="179959" indent="-179959" algn="l">
              <a:lnSpc>
                <a:spcPct val="90000"/>
              </a:lnSpc>
              <a:spcBef>
                <a:spcPts val="600"/>
              </a:spcBef>
              <a:buSzPct val="100000"/>
              <a:buChar char="▪"/>
              <a:defRPr sz="1400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Color coded</a:t>
            </a:r>
          </a:p>
        </p:txBody>
      </p:sp>
      <p:pic>
        <p:nvPicPr>
          <p:cNvPr id="7" name="Bild" descr="Bild">
            <a:extLst>
              <a:ext uri="{FF2B5EF4-FFF2-40B4-BE49-F238E27FC236}">
                <a16:creationId xmlns:a16="http://schemas.microsoft.com/office/drawing/2014/main" id="{DD6D1E2D-17F5-422F-B8E8-131792025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29" y="1996183"/>
            <a:ext cx="1091890" cy="1723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Bild" descr="Bild">
            <a:extLst>
              <a:ext uri="{FF2B5EF4-FFF2-40B4-BE49-F238E27FC236}">
                <a16:creationId xmlns:a16="http://schemas.microsoft.com/office/drawing/2014/main" id="{ABAC96C1-2358-44D2-958F-C23FBC1F4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100" y="2099954"/>
            <a:ext cx="409245" cy="159221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mp Abutment EV…">
            <a:extLst>
              <a:ext uri="{FF2B5EF4-FFF2-40B4-BE49-F238E27FC236}">
                <a16:creationId xmlns:a16="http://schemas.microsoft.com/office/drawing/2014/main" id="{B28D1232-C251-435A-A845-1672F8016722}"/>
              </a:ext>
            </a:extLst>
          </p:cNvPr>
          <p:cNvSpPr txBox="1"/>
          <p:nvPr/>
        </p:nvSpPr>
        <p:spPr>
          <a:xfrm>
            <a:off x="4011089" y="4766126"/>
            <a:ext cx="3839513" cy="1288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457200">
              <a:lnSpc>
                <a:spcPts val="1600"/>
              </a:lnSpc>
              <a:spcBef>
                <a:spcPts val="600"/>
              </a:spcBef>
              <a:buClrTx/>
              <a:defRPr sz="1400" b="1"/>
            </a:pPr>
            <a:r>
              <a:rPr err="1">
                <a:latin typeface="Arial" panose="020B0604020202020204" pitchFamily="34" charset="0"/>
                <a:cs typeface="Arial" panose="020B0604020202020204" pitchFamily="34" charset="0"/>
              </a:rPr>
              <a:t>TempAbutment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EV</a:t>
            </a:r>
          </a:p>
          <a:p>
            <a:pPr marL="179959" indent="-179959" algn="l">
              <a:lnSpc>
                <a:spcPct val="90000"/>
              </a:lnSpc>
              <a:spcBef>
                <a:spcPts val="600"/>
              </a:spcBef>
              <a:buSzPct val="100000"/>
              <a:buChar char="▪"/>
              <a:defRPr sz="1400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Titanium</a:t>
            </a:r>
          </a:p>
          <a:p>
            <a:pPr marL="179959" indent="-179959" algn="l">
              <a:lnSpc>
                <a:spcPct val="90000"/>
              </a:lnSpc>
              <a:spcBef>
                <a:spcPts val="600"/>
              </a:spcBef>
              <a:buSzPct val="100000"/>
              <a:buChar char="▪"/>
              <a:defRPr sz="1400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Designed for build-up technique</a:t>
            </a:r>
          </a:p>
          <a:p>
            <a:pPr marL="179959" indent="-179959" algn="l">
              <a:lnSpc>
                <a:spcPct val="90000"/>
              </a:lnSpc>
              <a:spcBef>
                <a:spcPts val="600"/>
              </a:spcBef>
              <a:buSzPct val="100000"/>
              <a:buChar char="▪"/>
              <a:defRPr sz="1400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Designed for long-term temporary restorations</a:t>
            </a:r>
          </a:p>
          <a:p>
            <a:pPr marL="179959" indent="-179959" algn="l">
              <a:lnSpc>
                <a:spcPct val="90000"/>
              </a:lnSpc>
              <a:spcBef>
                <a:spcPts val="600"/>
              </a:spcBef>
              <a:buSzPct val="100000"/>
              <a:buChar char="▪"/>
              <a:defRPr sz="1400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Color-coded abutment screw</a:t>
            </a:r>
          </a:p>
        </p:txBody>
      </p:sp>
      <p:pic>
        <p:nvPicPr>
          <p:cNvPr id="10" name="Bild" descr="Bild">
            <a:extLst>
              <a:ext uri="{FF2B5EF4-FFF2-40B4-BE49-F238E27FC236}">
                <a16:creationId xmlns:a16="http://schemas.microsoft.com/office/drawing/2014/main" id="{136D145C-4EDF-4D74-A119-64EA9460B1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957" y="4363377"/>
            <a:ext cx="2487244" cy="20612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29350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41E8E8-F45B-448D-9030-CCED7C295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46063"/>
            <a:ext cx="9144000" cy="1182687"/>
          </a:xfrm>
        </p:spPr>
        <p:txBody>
          <a:bodyPr>
            <a:normAutofit/>
          </a:bodyPr>
          <a:lstStyle/>
          <a:p>
            <a:pPr algn="l"/>
            <a:r>
              <a:rPr lang="sv-SE" sz="4400">
                <a:latin typeface="Arial" panose="020B0604020202020204" pitchFamily="34" charset="0"/>
                <a:cs typeface="Arial" panose="020B0604020202020204" pitchFamily="34" charset="0"/>
              </a:rPr>
              <a:t>3D images</a:t>
            </a:r>
            <a:br>
              <a:rPr lang="sv-SE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Prosthetics</a:t>
            </a:r>
            <a:endParaRPr lang="sv-SE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Design EV…">
            <a:extLst>
              <a:ext uri="{FF2B5EF4-FFF2-40B4-BE49-F238E27FC236}">
                <a16:creationId xmlns:a16="http://schemas.microsoft.com/office/drawing/2014/main" id="{DC86E3E4-52E2-4322-B9A5-94A18345D634}"/>
              </a:ext>
            </a:extLst>
          </p:cNvPr>
          <p:cNvSpPr txBox="1"/>
          <p:nvPr/>
        </p:nvSpPr>
        <p:spPr>
          <a:xfrm>
            <a:off x="3939399" y="1745576"/>
            <a:ext cx="7248419" cy="1892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spcBef>
                <a:spcPts val="600"/>
              </a:spcBef>
              <a:defRPr sz="1000" b="1"/>
            </a:pPr>
            <a:r>
              <a:rPr sz="1400" err="1">
                <a:latin typeface="Arial" panose="020B0604020202020204" pitchFamily="34" charset="0"/>
                <a:cs typeface="Arial" panose="020B0604020202020204" pitchFamily="34" charset="0"/>
              </a:rPr>
              <a:t>TiDesign</a:t>
            </a: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 EV</a:t>
            </a:r>
          </a:p>
          <a:p>
            <a:pPr marL="128542" indent="-128542" algn="l">
              <a:spcBef>
                <a:spcPts val="600"/>
              </a:spcBef>
              <a:buSzPct val="100000"/>
              <a:buChar char="▪"/>
              <a:defRPr sz="1000"/>
            </a:pP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Titanium</a:t>
            </a:r>
          </a:p>
          <a:p>
            <a:pPr marL="128542" indent="-128542" algn="l">
              <a:spcBef>
                <a:spcPts val="600"/>
              </a:spcBef>
              <a:buSzPct val="100000"/>
              <a:buChar char="▪"/>
              <a:defRPr sz="1000"/>
            </a:pP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Round – designed for the majority of tooth shapes</a:t>
            </a:r>
          </a:p>
          <a:p>
            <a:pPr marL="128542" indent="-128542" algn="l">
              <a:spcBef>
                <a:spcPts val="600"/>
              </a:spcBef>
              <a:buSzPct val="100000"/>
              <a:buChar char="▪"/>
              <a:defRPr sz="1000"/>
            </a:pP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Triangular – primarily for incisors and canines with distinct triangular shape</a:t>
            </a:r>
          </a:p>
          <a:p>
            <a:pPr marL="128542" indent="-128542" algn="l">
              <a:spcBef>
                <a:spcPts val="600"/>
              </a:spcBef>
              <a:buSzPct val="100000"/>
              <a:buChar char="▪"/>
              <a:defRPr sz="1000"/>
            </a:pP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Angled – for offset situations both in the anterior and posterior regions, compensating for implants with a restorative unfavorable angulation</a:t>
            </a:r>
          </a:p>
          <a:p>
            <a:pPr marL="128542" indent="-128542" algn="l">
              <a:spcBef>
                <a:spcPts val="600"/>
              </a:spcBef>
              <a:buSzPct val="100000"/>
              <a:buChar char="▪"/>
              <a:defRPr sz="1000"/>
            </a:pP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Color-coded abutment and abutment screw</a:t>
            </a:r>
          </a:p>
        </p:txBody>
      </p:sp>
      <p:pic>
        <p:nvPicPr>
          <p:cNvPr id="6" name="Bild" descr="Bild">
            <a:extLst>
              <a:ext uri="{FF2B5EF4-FFF2-40B4-BE49-F238E27FC236}">
                <a16:creationId xmlns:a16="http://schemas.microsoft.com/office/drawing/2014/main" id="{0C69F40C-B393-49D6-8BFF-A764282EF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82" y="1791625"/>
            <a:ext cx="2623803" cy="194065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aniumBase EV…">
            <a:extLst>
              <a:ext uri="{FF2B5EF4-FFF2-40B4-BE49-F238E27FC236}">
                <a16:creationId xmlns:a16="http://schemas.microsoft.com/office/drawing/2014/main" id="{2A4D2228-F1DB-432F-9D22-6C25E008B2C2}"/>
              </a:ext>
            </a:extLst>
          </p:cNvPr>
          <p:cNvSpPr txBox="1"/>
          <p:nvPr/>
        </p:nvSpPr>
        <p:spPr>
          <a:xfrm>
            <a:off x="3902832" y="4927592"/>
            <a:ext cx="6717608" cy="10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ts val="600"/>
              </a:spcBef>
              <a:defRPr sz="1000" b="1"/>
            </a:pPr>
            <a:r>
              <a:rPr sz="1400" err="1">
                <a:latin typeface="Arial" panose="020B0604020202020204" pitchFamily="34" charset="0"/>
                <a:cs typeface="Arial" panose="020B0604020202020204" pitchFamily="34" charset="0"/>
              </a:rPr>
              <a:t>TitaniumBase</a:t>
            </a: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 EV</a:t>
            </a:r>
          </a:p>
          <a:p>
            <a:pPr marL="128542" indent="-128542" algn="l">
              <a:spcBef>
                <a:spcPts val="600"/>
              </a:spcBef>
              <a:buSzPct val="100000"/>
              <a:buChar char="▪"/>
              <a:defRPr sz="1000"/>
            </a:pP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Titanium</a:t>
            </a:r>
          </a:p>
          <a:p>
            <a:pPr marL="128542" indent="-128542" algn="l">
              <a:spcBef>
                <a:spcPts val="600"/>
              </a:spcBef>
              <a:buSzPct val="100000"/>
              <a:buChar char="▪"/>
              <a:defRPr sz="1000"/>
            </a:pPr>
            <a:r>
              <a:rPr sz="1400" err="1">
                <a:latin typeface="Arial" panose="020B0604020202020204" pitchFamily="34" charset="0"/>
                <a:cs typeface="Arial" panose="020B0604020202020204" pitchFamily="34" charset="0"/>
              </a:rPr>
              <a:t>TitaniumBase</a:t>
            </a: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 is provided with two flattened sides forming an anti-rotational feature </a:t>
            </a:r>
          </a:p>
          <a:p>
            <a:pPr marL="128542" indent="-128542" algn="l">
              <a:spcBef>
                <a:spcPts val="600"/>
              </a:spcBef>
              <a:buSzPct val="100000"/>
              <a:buChar char="▪"/>
              <a:defRPr sz="1000"/>
            </a:pP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Color-coded abutment screw</a:t>
            </a:r>
          </a:p>
        </p:txBody>
      </p:sp>
      <p:pic>
        <p:nvPicPr>
          <p:cNvPr id="8" name="Bild" descr="Bild">
            <a:extLst>
              <a:ext uri="{FF2B5EF4-FFF2-40B4-BE49-F238E27FC236}">
                <a16:creationId xmlns:a16="http://schemas.microsoft.com/office/drawing/2014/main" id="{3392B6A8-0A11-4D0D-B0CE-AE75DE681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182" y="4427610"/>
            <a:ext cx="2575023" cy="17832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55315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41E8E8-F45B-448D-9030-CCED7C295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46063"/>
            <a:ext cx="9144000" cy="1182687"/>
          </a:xfrm>
        </p:spPr>
        <p:txBody>
          <a:bodyPr>
            <a:normAutofit/>
          </a:bodyPr>
          <a:lstStyle/>
          <a:p>
            <a:pPr algn="l"/>
            <a:r>
              <a:rPr lang="sv-SE" sz="4400">
                <a:latin typeface="Arial" panose="020B0604020202020204" pitchFamily="34" charset="0"/>
                <a:cs typeface="Arial" panose="020B0604020202020204" pitchFamily="34" charset="0"/>
              </a:rPr>
              <a:t>3D images</a:t>
            </a:r>
            <a:br>
              <a:rPr lang="sv-SE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Prosthetics</a:t>
            </a:r>
            <a:endParaRPr lang="sv-SE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tDesign EV…">
            <a:extLst>
              <a:ext uri="{FF2B5EF4-FFF2-40B4-BE49-F238E27FC236}">
                <a16:creationId xmlns:a16="http://schemas.microsoft.com/office/drawing/2014/main" id="{09FFA03F-5BAD-426A-827E-3E5534735685}"/>
              </a:ext>
            </a:extLst>
          </p:cNvPr>
          <p:cNvSpPr txBox="1"/>
          <p:nvPr/>
        </p:nvSpPr>
        <p:spPr>
          <a:xfrm>
            <a:off x="4047329" y="2322893"/>
            <a:ext cx="3890168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ts val="600"/>
              </a:spcBef>
              <a:buClrTx/>
              <a:defRPr sz="1000" b="1"/>
            </a:pPr>
            <a:r>
              <a:rPr sz="1400" err="1">
                <a:latin typeface="Arial" panose="020B0604020202020204" pitchFamily="34" charset="0"/>
                <a:cs typeface="Arial" panose="020B0604020202020204" pitchFamily="34" charset="0"/>
              </a:rPr>
              <a:t>CastDesign</a:t>
            </a: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 EV</a:t>
            </a:r>
          </a:p>
          <a:p>
            <a:pPr marL="128542" indent="-128542" algn="l">
              <a:spcBef>
                <a:spcPts val="600"/>
              </a:spcBef>
              <a:buSzPct val="100000"/>
              <a:buChar char="▪"/>
              <a:defRPr sz="1000"/>
            </a:pP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Gold-platinum alloy with POM plastic</a:t>
            </a:r>
          </a:p>
          <a:p>
            <a:pPr marL="128542" indent="-128542" algn="l">
              <a:spcBef>
                <a:spcPts val="600"/>
              </a:spcBef>
              <a:buSzPct val="100000"/>
              <a:buChar char="▪"/>
              <a:defRPr sz="1000"/>
            </a:pP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Color-coded plastic sleeve and abutment screw</a:t>
            </a:r>
          </a:p>
        </p:txBody>
      </p:sp>
      <p:pic>
        <p:nvPicPr>
          <p:cNvPr id="6" name="Bild" descr="Bild">
            <a:extLst>
              <a:ext uri="{FF2B5EF4-FFF2-40B4-BE49-F238E27FC236}">
                <a16:creationId xmlns:a16="http://schemas.microsoft.com/office/drawing/2014/main" id="{A7BEA75C-80DE-4D63-A333-C356A4C71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610" y="1753087"/>
            <a:ext cx="2281834" cy="21832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08856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41E8E8-F45B-448D-9030-CCED7C295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46063"/>
            <a:ext cx="9144000" cy="1182687"/>
          </a:xfrm>
        </p:spPr>
        <p:txBody>
          <a:bodyPr>
            <a:normAutofit/>
          </a:bodyPr>
          <a:lstStyle/>
          <a:p>
            <a:pPr algn="l"/>
            <a:r>
              <a:rPr lang="sv-SE" sz="4400">
                <a:latin typeface="Arial" panose="020B0604020202020204" pitchFamily="34" charset="0"/>
                <a:cs typeface="Arial" panose="020B0604020202020204" pitchFamily="34" charset="0"/>
              </a:rPr>
              <a:t>3D images</a:t>
            </a:r>
            <a:br>
              <a:rPr lang="sv-SE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Prosthetics</a:t>
            </a:r>
            <a:endParaRPr lang="sv-SE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ultiBase Abutment EV, straight…">
            <a:extLst>
              <a:ext uri="{FF2B5EF4-FFF2-40B4-BE49-F238E27FC236}">
                <a16:creationId xmlns:a16="http://schemas.microsoft.com/office/drawing/2014/main" id="{842CA6B6-5E82-499B-9D08-1BA891F1CC03}"/>
              </a:ext>
            </a:extLst>
          </p:cNvPr>
          <p:cNvSpPr txBox="1"/>
          <p:nvPr/>
        </p:nvSpPr>
        <p:spPr>
          <a:xfrm>
            <a:off x="2623897" y="2241510"/>
            <a:ext cx="5072198" cy="4370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spcBef>
                <a:spcPts val="600"/>
              </a:spcBef>
              <a:defRPr sz="1000" b="1"/>
            </a:pPr>
            <a:r>
              <a:rPr sz="1400" err="1">
                <a:latin typeface="Arial" panose="020B0604020202020204" pitchFamily="34" charset="0"/>
                <a:cs typeface="Arial" panose="020B0604020202020204" pitchFamily="34" charset="0"/>
              </a:rPr>
              <a:t>MultiBase</a:t>
            </a: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 Abutment EV, straight</a:t>
            </a:r>
          </a:p>
          <a:p>
            <a:pPr marL="128542" indent="-128542" algn="l">
              <a:spcBef>
                <a:spcPts val="600"/>
              </a:spcBef>
              <a:buSzPct val="100000"/>
              <a:buChar char="▪"/>
              <a:defRPr sz="1000"/>
            </a:pP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Titanium with a PEEK plastic holder</a:t>
            </a:r>
          </a:p>
          <a:p>
            <a:pPr marL="128542" indent="-128542" algn="l">
              <a:spcBef>
                <a:spcPts val="600"/>
              </a:spcBef>
              <a:buSzPct val="100000"/>
              <a:buChar char="▪"/>
              <a:defRPr sz="1000"/>
            </a:pP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One-piece abutment </a:t>
            </a:r>
          </a:p>
          <a:p>
            <a:pPr marL="128542" indent="-128542" algn="l">
              <a:spcBef>
                <a:spcPts val="600"/>
              </a:spcBef>
              <a:buSzPct val="100000"/>
              <a:buChar char="▪"/>
              <a:defRPr sz="1000"/>
            </a:pP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Non-indexed abutments can be seated in any rotational position</a:t>
            </a:r>
          </a:p>
          <a:p>
            <a:pPr marL="128542" indent="-128542" algn="l">
              <a:spcBef>
                <a:spcPts val="600"/>
              </a:spcBef>
              <a:buSzPct val="100000"/>
              <a:buChar char="▪"/>
              <a:defRPr sz="1000"/>
            </a:pP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PEEK holder has eight identification grooves</a:t>
            </a:r>
          </a:p>
          <a:p>
            <a:pPr algn="l">
              <a:spcBef>
                <a:spcPts val="600"/>
              </a:spcBef>
              <a:buClrTx/>
              <a:defRPr sz="1000"/>
            </a:pP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42" indent="-128542" algn="l">
              <a:spcBef>
                <a:spcPts val="600"/>
              </a:spcBef>
              <a:buSzPct val="100000"/>
              <a:buChar char="▪"/>
              <a:defRPr sz="1000" b="1"/>
            </a:pPr>
            <a:r>
              <a:rPr sz="1400" err="1">
                <a:latin typeface="Arial" panose="020B0604020202020204" pitchFamily="34" charset="0"/>
                <a:cs typeface="Arial" panose="020B0604020202020204" pitchFamily="34" charset="0"/>
              </a:rPr>
              <a:t>MultiBase</a:t>
            </a: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 Abutment EV, 17°/30°</a:t>
            </a:r>
          </a:p>
          <a:p>
            <a:pPr marL="128542" indent="-128542" algn="l">
              <a:spcBef>
                <a:spcPts val="600"/>
              </a:spcBef>
              <a:buSzPct val="100000"/>
              <a:buChar char="▪"/>
              <a:defRPr sz="1000"/>
            </a:pP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Titanium with a PEEK plastic holder</a:t>
            </a:r>
          </a:p>
          <a:p>
            <a:pPr marL="128542" indent="-128542" algn="l">
              <a:spcBef>
                <a:spcPts val="600"/>
              </a:spcBef>
              <a:buSzPct val="100000"/>
              <a:buChar char="▪"/>
              <a:defRPr sz="1000"/>
            </a:pP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Consists of three parts; abutment body, delivered with a pre-assembled abutment screw and a separate head part</a:t>
            </a:r>
          </a:p>
          <a:p>
            <a:pPr marL="128542" indent="-128542" algn="l">
              <a:spcBef>
                <a:spcPts val="600"/>
              </a:spcBef>
              <a:buSzPct val="100000"/>
              <a:buChar char="▪"/>
              <a:defRPr sz="1000"/>
            </a:pP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Indexed abutments can be seated in six different positions </a:t>
            </a:r>
          </a:p>
          <a:p>
            <a:pPr marL="128542" indent="-128542" algn="l">
              <a:spcBef>
                <a:spcPts val="600"/>
              </a:spcBef>
              <a:buSzPct val="100000"/>
              <a:buChar char="▪"/>
              <a:defRPr sz="1000"/>
            </a:pP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Non-indexed abutments can be seated in any rotational position</a:t>
            </a:r>
          </a:p>
          <a:p>
            <a:pPr marL="128542" indent="-128542" algn="l">
              <a:spcBef>
                <a:spcPts val="600"/>
              </a:spcBef>
              <a:buSzPct val="100000"/>
              <a:buChar char="▪"/>
              <a:defRPr sz="1000"/>
            </a:pP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PEEK holder on 17° abutment has four identification grooves</a:t>
            </a:r>
          </a:p>
          <a:p>
            <a:pPr marL="128542" indent="-128542" algn="l">
              <a:spcBef>
                <a:spcPts val="600"/>
              </a:spcBef>
              <a:buSzPct val="100000"/>
              <a:buChar char="▪"/>
              <a:defRPr sz="1000"/>
            </a:pP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PEEK holder on 30° abutment has six identification grooves</a:t>
            </a:r>
          </a:p>
        </p:txBody>
      </p:sp>
      <p:pic>
        <p:nvPicPr>
          <p:cNvPr id="6" name="Bild" descr="Bild">
            <a:extLst>
              <a:ext uri="{FF2B5EF4-FFF2-40B4-BE49-F238E27FC236}">
                <a16:creationId xmlns:a16="http://schemas.microsoft.com/office/drawing/2014/main" id="{4B4306C1-7054-433F-B4EA-04200C206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15" y="2388932"/>
            <a:ext cx="1301702" cy="1196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Bild" descr="Bild">
            <a:extLst>
              <a:ext uri="{FF2B5EF4-FFF2-40B4-BE49-F238E27FC236}">
                <a16:creationId xmlns:a16="http://schemas.microsoft.com/office/drawing/2014/main" id="{4916DEB2-789C-4B84-8D7D-95F3136B2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40" y="4799583"/>
            <a:ext cx="1942792" cy="126741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" name="Gruppera">
            <a:extLst>
              <a:ext uri="{FF2B5EF4-FFF2-40B4-BE49-F238E27FC236}">
                <a16:creationId xmlns:a16="http://schemas.microsoft.com/office/drawing/2014/main" id="{EE2F2966-5E8D-4B3F-9990-62E68ED0EE5F}"/>
              </a:ext>
            </a:extLst>
          </p:cNvPr>
          <p:cNvGrpSpPr/>
          <p:nvPr/>
        </p:nvGrpSpPr>
        <p:grpSpPr>
          <a:xfrm>
            <a:off x="8857557" y="2168686"/>
            <a:ext cx="2265299" cy="3823126"/>
            <a:chOff x="0" y="0"/>
            <a:chExt cx="2611071" cy="4099198"/>
          </a:xfrm>
        </p:grpSpPr>
        <p:pic>
          <p:nvPicPr>
            <p:cNvPr id="17" name="Bild" descr="Bild">
              <a:extLst>
                <a:ext uri="{FF2B5EF4-FFF2-40B4-BE49-F238E27FC236}">
                  <a16:creationId xmlns:a16="http://schemas.microsoft.com/office/drawing/2014/main" id="{EF0EE787-BC8C-4A05-9065-F57C8073C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505" y="0"/>
              <a:ext cx="1463567" cy="40991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" name="Abutment head">
              <a:extLst>
                <a:ext uri="{FF2B5EF4-FFF2-40B4-BE49-F238E27FC236}">
                  <a16:creationId xmlns:a16="http://schemas.microsoft.com/office/drawing/2014/main" id="{AC34BE23-CA7E-49CF-9A0F-36DA18AA4889}"/>
                </a:ext>
              </a:extLst>
            </p:cNvPr>
            <p:cNvSpPr txBox="1"/>
            <p:nvPr/>
          </p:nvSpPr>
          <p:spPr>
            <a:xfrm>
              <a:off x="83221" y="192103"/>
              <a:ext cx="1218668" cy="200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457200">
                <a:lnSpc>
                  <a:spcPts val="1600"/>
                </a:lnSpc>
                <a:spcBef>
                  <a:spcPts val="600"/>
                </a:spcBef>
                <a:defRPr sz="1400"/>
              </a:lvl1pPr>
            </a:lstStyle>
            <a:p>
              <a:r>
                <a:t>Abutment head</a:t>
              </a:r>
            </a:p>
          </p:txBody>
        </p:sp>
        <p:sp>
          <p:nvSpPr>
            <p:cNvPr id="19" name="Holder">
              <a:extLst>
                <a:ext uri="{FF2B5EF4-FFF2-40B4-BE49-F238E27FC236}">
                  <a16:creationId xmlns:a16="http://schemas.microsoft.com/office/drawing/2014/main" id="{F6EB6312-4047-4CD4-B0FC-7B9FE4E94FA6}"/>
                </a:ext>
              </a:extLst>
            </p:cNvPr>
            <p:cNvSpPr txBox="1"/>
            <p:nvPr/>
          </p:nvSpPr>
          <p:spPr>
            <a:xfrm>
              <a:off x="625166" y="1030129"/>
              <a:ext cx="536464" cy="200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457200">
                <a:lnSpc>
                  <a:spcPts val="1600"/>
                </a:lnSpc>
                <a:spcBef>
                  <a:spcPts val="600"/>
                </a:spcBef>
                <a:defRPr sz="1400"/>
              </a:lvl1pPr>
            </a:lstStyle>
            <a:p>
              <a:r>
                <a:t>Holder</a:t>
              </a:r>
            </a:p>
          </p:txBody>
        </p:sp>
        <p:sp>
          <p:nvSpPr>
            <p:cNvPr id="20" name="Abutment body">
              <a:extLst>
                <a:ext uri="{FF2B5EF4-FFF2-40B4-BE49-F238E27FC236}">
                  <a16:creationId xmlns:a16="http://schemas.microsoft.com/office/drawing/2014/main" id="{9F2731F4-02F7-4F78-A187-82A24CC9B4C9}"/>
                </a:ext>
              </a:extLst>
            </p:cNvPr>
            <p:cNvSpPr txBox="1"/>
            <p:nvPr/>
          </p:nvSpPr>
          <p:spPr>
            <a:xfrm>
              <a:off x="0" y="3081087"/>
              <a:ext cx="1208683" cy="200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457200">
                <a:lnSpc>
                  <a:spcPts val="1600"/>
                </a:lnSpc>
                <a:spcBef>
                  <a:spcPts val="600"/>
                </a:spcBef>
                <a:defRPr sz="1400"/>
              </a:lvl1pPr>
            </a:lstStyle>
            <a:p>
              <a:r>
                <a:t>Abutment body</a:t>
              </a:r>
            </a:p>
          </p:txBody>
        </p:sp>
        <p:sp>
          <p:nvSpPr>
            <p:cNvPr id="21" name="Abutment screw">
              <a:extLst>
                <a:ext uri="{FF2B5EF4-FFF2-40B4-BE49-F238E27FC236}">
                  <a16:creationId xmlns:a16="http://schemas.microsoft.com/office/drawing/2014/main" id="{72455F46-0266-40FD-B4B3-6DC9434B5AA7}"/>
                </a:ext>
              </a:extLst>
            </p:cNvPr>
            <p:cNvSpPr txBox="1"/>
            <p:nvPr/>
          </p:nvSpPr>
          <p:spPr>
            <a:xfrm>
              <a:off x="415085" y="3721482"/>
              <a:ext cx="1287426" cy="200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457200">
                <a:lnSpc>
                  <a:spcPts val="1600"/>
                </a:lnSpc>
                <a:spcBef>
                  <a:spcPts val="600"/>
                </a:spcBef>
                <a:defRPr sz="1400"/>
              </a:lvl1pPr>
            </a:lstStyle>
            <a:p>
              <a:r>
                <a:t>Abutment screw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4453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41E8E8-F45B-448D-9030-CCED7C295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46063"/>
            <a:ext cx="9144000" cy="1182687"/>
          </a:xfrm>
        </p:spPr>
        <p:txBody>
          <a:bodyPr>
            <a:normAutofit/>
          </a:bodyPr>
          <a:lstStyle/>
          <a:p>
            <a:pPr algn="l"/>
            <a:r>
              <a:rPr lang="sv-SE" sz="4400">
                <a:latin typeface="Arial" panose="020B0604020202020204" pitchFamily="34" charset="0"/>
                <a:cs typeface="Arial" panose="020B0604020202020204" pitchFamily="34" charset="0"/>
              </a:rPr>
              <a:t>3D images</a:t>
            </a:r>
            <a:br>
              <a:rPr lang="sv-SE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Prosthetics</a:t>
            </a:r>
            <a:endParaRPr lang="sv-SE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ultiBase Pick-Up…">
            <a:extLst>
              <a:ext uri="{FF2B5EF4-FFF2-40B4-BE49-F238E27FC236}">
                <a16:creationId xmlns:a16="http://schemas.microsoft.com/office/drawing/2014/main" id="{0CB56B6A-9674-4739-8F29-7E367CC930B2}"/>
              </a:ext>
            </a:extLst>
          </p:cNvPr>
          <p:cNvSpPr txBox="1"/>
          <p:nvPr/>
        </p:nvSpPr>
        <p:spPr>
          <a:xfrm>
            <a:off x="2269547" y="2813447"/>
            <a:ext cx="438967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spcBef>
                <a:spcPts val="600"/>
              </a:spcBef>
              <a:defRPr sz="1000" b="1"/>
            </a:pPr>
            <a:r>
              <a:rPr sz="1400" err="1">
                <a:latin typeface="Arial" panose="020B0604020202020204" pitchFamily="34" charset="0"/>
                <a:cs typeface="Arial" panose="020B0604020202020204" pitchFamily="34" charset="0"/>
              </a:rPr>
              <a:t>MultiBase</a:t>
            </a: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 Pick-Up</a:t>
            </a:r>
          </a:p>
          <a:p>
            <a:pPr marL="128542" indent="-128542" algn="l">
              <a:spcBef>
                <a:spcPts val="600"/>
              </a:spcBef>
              <a:buSzPct val="100000"/>
              <a:buChar char="▪"/>
              <a:defRPr sz="1000"/>
            </a:pP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Stainless Steel</a:t>
            </a:r>
          </a:p>
          <a:p>
            <a:pPr marL="128542" indent="-128542" algn="l">
              <a:spcBef>
                <a:spcPts val="600"/>
              </a:spcBef>
              <a:buSzPct val="100000"/>
              <a:buChar char="▪"/>
              <a:defRPr sz="1000"/>
            </a:pP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Two-piece pick-up, with a pronounced groove for splinting possibility</a:t>
            </a:r>
          </a:p>
        </p:txBody>
      </p:sp>
      <p:pic>
        <p:nvPicPr>
          <p:cNvPr id="13" name="Bild" descr="Bild">
            <a:extLst>
              <a:ext uri="{FF2B5EF4-FFF2-40B4-BE49-F238E27FC236}">
                <a16:creationId xmlns:a16="http://schemas.microsoft.com/office/drawing/2014/main" id="{7C85AF4E-FD2A-4DEE-8FC1-026912E73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592" y="2476671"/>
            <a:ext cx="877261" cy="190465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MultiBase Analog…">
            <a:extLst>
              <a:ext uri="{FF2B5EF4-FFF2-40B4-BE49-F238E27FC236}">
                <a16:creationId xmlns:a16="http://schemas.microsoft.com/office/drawing/2014/main" id="{A3FD4CB3-90A0-4790-AF66-A9E733CC9E8A}"/>
              </a:ext>
            </a:extLst>
          </p:cNvPr>
          <p:cNvSpPr txBox="1"/>
          <p:nvPr/>
        </p:nvSpPr>
        <p:spPr>
          <a:xfrm>
            <a:off x="2349461" y="5325683"/>
            <a:ext cx="1493742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ts val="600"/>
              </a:spcBef>
              <a:buClrTx/>
              <a:defRPr sz="1000" b="1"/>
            </a:pPr>
            <a:r>
              <a:rPr sz="1400" err="1">
                <a:latin typeface="Arial" panose="020B0604020202020204" pitchFamily="34" charset="0"/>
                <a:cs typeface="Arial" panose="020B0604020202020204" pitchFamily="34" charset="0"/>
              </a:rPr>
              <a:t>MultiBase</a:t>
            </a: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 Analog</a:t>
            </a:r>
          </a:p>
          <a:p>
            <a:pPr marL="128542" indent="-128542" algn="l">
              <a:spcBef>
                <a:spcPts val="600"/>
              </a:spcBef>
              <a:buSzPct val="100000"/>
              <a:buChar char="▪"/>
              <a:defRPr sz="1000"/>
            </a:pP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Stainless steel</a:t>
            </a:r>
          </a:p>
          <a:p>
            <a:pPr marL="128542" indent="-128542" algn="l">
              <a:spcBef>
                <a:spcPts val="600"/>
              </a:spcBef>
              <a:buSzPct val="100000"/>
              <a:buChar char="▪"/>
              <a:defRPr sz="1000"/>
            </a:pP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Single-use</a:t>
            </a:r>
          </a:p>
        </p:txBody>
      </p:sp>
      <p:pic>
        <p:nvPicPr>
          <p:cNvPr id="15" name="Bild" descr="Bild">
            <a:extLst>
              <a:ext uri="{FF2B5EF4-FFF2-40B4-BE49-F238E27FC236}">
                <a16:creationId xmlns:a16="http://schemas.microsoft.com/office/drawing/2014/main" id="{53180628-2648-4342-B927-80622A1F2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592" y="4687336"/>
            <a:ext cx="677367" cy="184404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MultiBase Temporary Cylinder…">
            <a:extLst>
              <a:ext uri="{FF2B5EF4-FFF2-40B4-BE49-F238E27FC236}">
                <a16:creationId xmlns:a16="http://schemas.microsoft.com/office/drawing/2014/main" id="{27CA854A-3947-4628-956A-9F41C85CFFFB}"/>
              </a:ext>
            </a:extLst>
          </p:cNvPr>
          <p:cNvSpPr txBox="1"/>
          <p:nvPr/>
        </p:nvSpPr>
        <p:spPr>
          <a:xfrm>
            <a:off x="7718720" y="2595453"/>
            <a:ext cx="4247638" cy="3016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ts val="600"/>
              </a:spcBef>
              <a:defRPr sz="1000" b="1"/>
            </a:pPr>
            <a:r>
              <a:rPr sz="1400" err="1">
                <a:latin typeface="Arial" panose="020B0604020202020204" pitchFamily="34" charset="0"/>
                <a:cs typeface="Arial" panose="020B0604020202020204" pitchFamily="34" charset="0"/>
              </a:rPr>
              <a:t>MultiBase</a:t>
            </a: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 Temporary Cylinder</a:t>
            </a:r>
          </a:p>
          <a:p>
            <a:pPr marL="128542" indent="-128542" algn="l">
              <a:spcBef>
                <a:spcPts val="600"/>
              </a:spcBef>
              <a:buSzPct val="100000"/>
              <a:buChar char="▪"/>
              <a:defRPr sz="1000"/>
            </a:pP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Titanium</a:t>
            </a:r>
          </a:p>
          <a:p>
            <a:pPr marL="128542" indent="-128542" algn="l">
              <a:spcBef>
                <a:spcPts val="600"/>
              </a:spcBef>
              <a:buSzPct val="100000"/>
              <a:buChar char="▪"/>
              <a:defRPr sz="1000"/>
            </a:pP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Designed to support both occlusal and lateral forces</a:t>
            </a:r>
          </a:p>
          <a:p>
            <a:pPr marL="128542" indent="-128542" algn="l">
              <a:spcBef>
                <a:spcPts val="600"/>
              </a:spcBef>
              <a:buSzPct val="100000"/>
              <a:buChar char="▪"/>
              <a:defRPr sz="1000"/>
            </a:pPr>
            <a:endParaRPr lang="sv-SE" sz="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42" indent="-128542" algn="l">
              <a:spcBef>
                <a:spcPts val="600"/>
              </a:spcBef>
              <a:buSzPct val="100000"/>
              <a:buChar char="▪"/>
              <a:defRPr sz="1000"/>
            </a:pP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  <a:defRPr sz="1000" b="1"/>
            </a:pPr>
            <a:r>
              <a:rPr sz="1400" err="1">
                <a:latin typeface="Arial" panose="020B0604020202020204" pitchFamily="34" charset="0"/>
                <a:cs typeface="Arial" panose="020B0604020202020204" pitchFamily="34" charset="0"/>
              </a:rPr>
              <a:t>MultiBase</a:t>
            </a: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 Lab Bridge Screw</a:t>
            </a:r>
          </a:p>
          <a:p>
            <a:pPr marL="128542" indent="-128542" algn="l">
              <a:spcBef>
                <a:spcPts val="600"/>
              </a:spcBef>
              <a:buSzPct val="100000"/>
              <a:buChar char="▪"/>
              <a:defRPr sz="1000"/>
            </a:pP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Titanium</a:t>
            </a:r>
          </a:p>
          <a:p>
            <a:pPr algn="l">
              <a:spcBef>
                <a:spcPts val="600"/>
              </a:spcBef>
              <a:buClrTx/>
              <a:defRPr sz="1000" b="1"/>
            </a:pP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  <a:buClrTx/>
              <a:defRPr sz="1000" b="1"/>
            </a:pP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  <a:defRPr sz="1000" b="1"/>
            </a:pPr>
            <a:r>
              <a:rPr sz="1400" err="1">
                <a:latin typeface="Arial" panose="020B0604020202020204" pitchFamily="34" charset="0"/>
                <a:cs typeface="Arial" panose="020B0604020202020204" pitchFamily="34" charset="0"/>
              </a:rPr>
              <a:t>MultiBase</a:t>
            </a: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 Lab Abutment Pin</a:t>
            </a:r>
          </a:p>
          <a:p>
            <a:pPr marL="128542" indent="-128542" algn="l">
              <a:spcBef>
                <a:spcPts val="600"/>
              </a:spcBef>
              <a:buSzPct val="100000"/>
              <a:buChar char="▪"/>
              <a:defRPr sz="1000"/>
            </a:pPr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Stainless steel</a:t>
            </a:r>
          </a:p>
        </p:txBody>
      </p:sp>
      <p:pic>
        <p:nvPicPr>
          <p:cNvPr id="17" name="Bild" descr="Bild">
            <a:extLst>
              <a:ext uri="{FF2B5EF4-FFF2-40B4-BE49-F238E27FC236}">
                <a16:creationId xmlns:a16="http://schemas.microsoft.com/office/drawing/2014/main" id="{9ED69516-13CE-41FF-89A5-670083050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8911" y="2533261"/>
            <a:ext cx="509718" cy="1045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Bild" descr="Bild">
            <a:extLst>
              <a:ext uri="{FF2B5EF4-FFF2-40B4-BE49-F238E27FC236}">
                <a16:creationId xmlns:a16="http://schemas.microsoft.com/office/drawing/2014/main" id="{671A2377-1082-40F0-8C1D-8386BF9DF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2499" y="3803108"/>
            <a:ext cx="302543" cy="710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Bild" descr="Bild">
            <a:extLst>
              <a:ext uri="{FF2B5EF4-FFF2-40B4-BE49-F238E27FC236}">
                <a16:creationId xmlns:a16="http://schemas.microsoft.com/office/drawing/2014/main" id="{7973847A-0FD4-43E4-B366-2CB651CADB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2145" y="4851851"/>
            <a:ext cx="283250" cy="12871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77515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41E8E8-F45B-448D-9030-CCED7C295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46063"/>
            <a:ext cx="9144000" cy="1182687"/>
          </a:xfrm>
        </p:spPr>
        <p:txBody>
          <a:bodyPr>
            <a:normAutofit/>
          </a:bodyPr>
          <a:lstStyle/>
          <a:p>
            <a:pPr algn="l"/>
            <a:r>
              <a:rPr lang="sv-SE" sz="4400">
                <a:latin typeface="Arial" panose="020B0604020202020204" pitchFamily="34" charset="0"/>
                <a:cs typeface="Arial" panose="020B0604020202020204" pitchFamily="34" charset="0"/>
              </a:rPr>
              <a:t>3D images</a:t>
            </a:r>
            <a:br>
              <a:rPr lang="sv-SE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endParaRPr lang="sv-SE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uide Drill…">
            <a:extLst>
              <a:ext uri="{FF2B5EF4-FFF2-40B4-BE49-F238E27FC236}">
                <a16:creationId xmlns:a16="http://schemas.microsoft.com/office/drawing/2014/main" id="{29436850-DA93-491B-9F26-0A2946BCEF5F}"/>
              </a:ext>
            </a:extLst>
          </p:cNvPr>
          <p:cNvSpPr txBox="1"/>
          <p:nvPr/>
        </p:nvSpPr>
        <p:spPr>
          <a:xfrm>
            <a:off x="2370627" y="2574411"/>
            <a:ext cx="3230949" cy="253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/>
            </a:pPr>
            <a:r>
              <a:rPr kumimoji="0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Guide Drill</a:t>
            </a:r>
          </a:p>
          <a:p>
            <a:pPr marL="0" marR="0" lvl="0" indent="0" algn="l" defTabSz="457200" rtl="0" eaLnBrk="1" fontAlgn="auto" latinLnBrk="0" hangingPunct="0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Used to mark a starting point</a:t>
            </a:r>
          </a:p>
          <a:p>
            <a:pPr marL="0" marR="0" lvl="0" indent="0" algn="l" defTabSz="457200" rtl="0" eaLnBrk="1" fontAlgn="auto" latinLnBrk="0" hangingPunct="0">
              <a:lnSpc>
                <a:spcPts val="21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1600" algn="l"/>
              </a:tabLst>
              <a:defRPr sz="900">
                <a:solidFill>
                  <a:srgbClr val="6A6A69"/>
                </a:solidFill>
                <a:latin typeface="Gotham Light"/>
                <a:ea typeface="Gotham Light"/>
                <a:cs typeface="Gotham Light"/>
                <a:sym typeface="Gotham Light"/>
              </a:defRPr>
            </a:pPr>
            <a:endParaRPr kumimoji="0" sz="9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Gotham Light"/>
              <a:sym typeface="Gotham Light"/>
            </a:endParaRPr>
          </a:p>
          <a:p>
            <a:pPr marL="0" marR="0" lvl="0" indent="0" algn="l" defTabSz="457200" rtl="0" eaLnBrk="1" fontAlgn="auto" latinLnBrk="0" hangingPunct="0">
              <a:lnSpc>
                <a:spcPts val="21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1600" algn="l"/>
              </a:tabLst>
              <a:defRPr sz="900">
                <a:solidFill>
                  <a:srgbClr val="6A6A69"/>
                </a:solidFill>
                <a:latin typeface="Gotham Light"/>
                <a:ea typeface="Gotham Light"/>
                <a:cs typeface="Gotham Light"/>
                <a:sym typeface="Gotham Light"/>
              </a:defRPr>
            </a:pPr>
            <a:endParaRPr kumimoji="0" sz="9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Gotham Light"/>
              <a:sym typeface="Gotham Light"/>
            </a:endParaRPr>
          </a:p>
          <a:p>
            <a:pPr marL="0" marR="0" lvl="0" indent="0" algn="l" defTabSz="457200" rtl="0" eaLnBrk="1" fontAlgn="auto" latinLnBrk="0" hangingPunct="0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/>
            </a:pPr>
            <a:r>
              <a:rPr kumimoji="0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Precision Drill  </a:t>
            </a:r>
          </a:p>
          <a:p>
            <a:pPr marL="0" marR="0" lvl="0" indent="0" algn="l" defTabSz="457200" rtl="0" eaLnBrk="1" fontAlgn="auto" latinLnBrk="0" hangingPunct="0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Used to mark a starting point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Gotham Medium"/>
                <a:ea typeface="Gotham Medium"/>
                <a:cs typeface="Gotham Medium"/>
                <a:sym typeface="Gotham Medium"/>
              </a:rPr>
              <a:t>Note:</a:t>
            </a:r>
            <a:r>
              <a:rPr kumimoji="0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 The Precision Drill is an extremely sharp drill for single use only. </a:t>
            </a:r>
            <a:br>
              <a:rPr kumimoji="0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Once out </a:t>
            </a:r>
            <a:r>
              <a:rPr kumimoji="0" sz="800" b="0" i="0" u="none" strike="noStrike" kern="0" cap="none" spc="-4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of its package it should never be handled </a:t>
            </a:r>
            <a:r>
              <a:rPr kumimoji="0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manually or placed </a:t>
            </a:r>
            <a:br>
              <a:rPr kumimoji="0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on the tray.</a:t>
            </a:r>
          </a:p>
        </p:txBody>
      </p:sp>
      <p:pic>
        <p:nvPicPr>
          <p:cNvPr id="5" name="Bild" descr="Bild">
            <a:extLst>
              <a:ext uri="{FF2B5EF4-FFF2-40B4-BE49-F238E27FC236}">
                <a16:creationId xmlns:a16="http://schemas.microsoft.com/office/drawing/2014/main" id="{1DDC373A-AC3E-4DC2-B900-B0034CCD6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480" y="2429375"/>
            <a:ext cx="3935859" cy="893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Bild" descr="Bild">
            <a:extLst>
              <a:ext uri="{FF2B5EF4-FFF2-40B4-BE49-F238E27FC236}">
                <a16:creationId xmlns:a16="http://schemas.microsoft.com/office/drawing/2014/main" id="{2FCB718D-E034-4411-9039-2536DE8CF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480" y="3622308"/>
            <a:ext cx="4160508" cy="8516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6852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41E8E8-F45B-448D-9030-CCED7C295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46063"/>
            <a:ext cx="9144000" cy="1182687"/>
          </a:xfrm>
        </p:spPr>
        <p:txBody>
          <a:bodyPr>
            <a:normAutofit/>
          </a:bodyPr>
          <a:lstStyle/>
          <a:p>
            <a:pPr algn="l"/>
            <a:r>
              <a:rPr lang="sv-SE" sz="4400">
                <a:latin typeface="Arial" panose="020B0604020202020204" pitchFamily="34" charset="0"/>
                <a:cs typeface="Arial" panose="020B0604020202020204" pitchFamily="34" charset="0"/>
              </a:rPr>
              <a:t>3D images</a:t>
            </a:r>
            <a:br>
              <a:rPr lang="sv-SE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endParaRPr lang="sv-SE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imeTaper Drills…">
            <a:extLst>
              <a:ext uri="{FF2B5EF4-FFF2-40B4-BE49-F238E27FC236}">
                <a16:creationId xmlns:a16="http://schemas.microsoft.com/office/drawing/2014/main" id="{C1C4F931-6BED-4AD2-9E1A-85ADCE7063A2}"/>
              </a:ext>
            </a:extLst>
          </p:cNvPr>
          <p:cNvSpPr txBox="1"/>
          <p:nvPr/>
        </p:nvSpPr>
        <p:spPr>
          <a:xfrm>
            <a:off x="1136650" y="1896692"/>
            <a:ext cx="4959350" cy="1753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/>
            </a:pPr>
            <a:r>
              <a:rPr kumimoji="0" sz="1400" b="1" i="0" u="none" strike="noStrike" kern="0" cap="none" spc="0" normalizeH="0" baseline="0" noProof="0" err="1">
                <a:ln>
                  <a:noFill/>
                </a:ln>
                <a:solidFill>
                  <a:srgbClr val="53585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PrimeTaper</a:t>
            </a:r>
            <a:r>
              <a:rPr kumimoji="0" sz="1400" b="1" i="0" u="none" strike="noStrike" kern="0" cap="none" spc="0" normalizeH="0" baseline="0" noProof="0">
                <a:ln>
                  <a:noFill/>
                </a:ln>
                <a:solidFill>
                  <a:srgbClr val="53585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Drills </a:t>
            </a:r>
          </a:p>
          <a:p>
            <a:pPr marL="179959" marR="0" lvl="0" indent="-179959" algn="l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Pct val="100000"/>
              <a:buFontTx/>
              <a:buChar char="▪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53585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For implant site preparation up to the planned implant diameter</a:t>
            </a:r>
          </a:p>
          <a:p>
            <a:pPr marL="179959" marR="0" lvl="0" indent="-179959" algn="l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Pct val="100000"/>
              <a:buFontTx/>
              <a:buChar char="▪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53585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Depth marked</a:t>
            </a:r>
          </a:p>
          <a:p>
            <a:pPr marL="179959" marR="0" lvl="0" indent="-179959" algn="l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Pct val="100000"/>
              <a:buFontTx/>
              <a:buChar char="▪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53585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Multiple use with option for single use</a:t>
            </a:r>
          </a:p>
          <a:p>
            <a:pPr marL="179959" marR="0" lvl="0" indent="-179959" algn="l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Pct val="100000"/>
              <a:buFontTx/>
              <a:buChar char="▪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53585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Marked with the respective</a:t>
            </a: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srgbClr val="53585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53585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diameters and numbers (1-7)</a:t>
            </a:r>
          </a:p>
          <a:p>
            <a:pPr marL="179959" marR="0" lvl="0" indent="-179959" algn="l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Pct val="100000"/>
              <a:buFontTx/>
              <a:buChar char="▪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53585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Available in two lengths:</a:t>
            </a:r>
          </a:p>
        </p:txBody>
      </p:sp>
      <p:pic>
        <p:nvPicPr>
          <p:cNvPr id="5" name="Bild" descr="Bild">
            <a:extLst>
              <a:ext uri="{FF2B5EF4-FFF2-40B4-BE49-F238E27FC236}">
                <a16:creationId xmlns:a16="http://schemas.microsoft.com/office/drawing/2014/main" id="{D030506F-B3BC-4B10-A2A1-F69CED0DD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33994"/>
            <a:ext cx="6217263" cy="317826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Drill short…">
            <a:extLst>
              <a:ext uri="{FF2B5EF4-FFF2-40B4-BE49-F238E27FC236}">
                <a16:creationId xmlns:a16="http://schemas.microsoft.com/office/drawing/2014/main" id="{343A7C41-48CB-498B-A11A-58D46BA281B2}"/>
              </a:ext>
            </a:extLst>
          </p:cNvPr>
          <p:cNvSpPr txBox="1"/>
          <p:nvPr/>
        </p:nvSpPr>
        <p:spPr>
          <a:xfrm>
            <a:off x="1428007" y="4719902"/>
            <a:ext cx="610745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Tx/>
              <a:buFontTx/>
              <a:buNone/>
              <a:tabLst/>
              <a:defRPr sz="1000"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53585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Drill short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Tx/>
              <a:buFontTx/>
              <a:buNone/>
              <a:tabLst/>
              <a:defRPr sz="1000"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53585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6.5-13 mm</a:t>
            </a:r>
          </a:p>
        </p:txBody>
      </p:sp>
      <p:sp>
        <p:nvSpPr>
          <p:cNvPr id="7" name="Drill long…">
            <a:extLst>
              <a:ext uri="{FF2B5EF4-FFF2-40B4-BE49-F238E27FC236}">
                <a16:creationId xmlns:a16="http://schemas.microsoft.com/office/drawing/2014/main" id="{63C367F1-A71E-4265-B8A7-4F825DEB4477}"/>
              </a:ext>
            </a:extLst>
          </p:cNvPr>
          <p:cNvSpPr txBox="1"/>
          <p:nvPr/>
        </p:nvSpPr>
        <p:spPr>
          <a:xfrm>
            <a:off x="3061104" y="4251064"/>
            <a:ext cx="610745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Tx/>
              <a:buFontTx/>
              <a:buNone/>
              <a:tabLst/>
              <a:defRPr sz="1000"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53585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Drill long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Tx/>
              <a:buFontTx/>
              <a:buNone/>
              <a:tabLst/>
              <a:defRPr sz="1000"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53585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6.5-17 mm</a:t>
            </a:r>
          </a:p>
        </p:txBody>
      </p:sp>
      <p:pic>
        <p:nvPicPr>
          <p:cNvPr id="8" name="Bild" descr="Bild">
            <a:extLst>
              <a:ext uri="{FF2B5EF4-FFF2-40B4-BE49-F238E27FC236}">
                <a16:creationId xmlns:a16="http://schemas.microsoft.com/office/drawing/2014/main" id="{3D869E84-D2A4-4F57-B1F0-A89018F28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814" y="3748982"/>
            <a:ext cx="2047174" cy="298794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PrimeTaper EV Ø4.2 x 11 mm">
            <a:extLst>
              <a:ext uri="{FF2B5EF4-FFF2-40B4-BE49-F238E27FC236}">
                <a16:creationId xmlns:a16="http://schemas.microsoft.com/office/drawing/2014/main" id="{3DCB2364-FF26-47D9-8358-52490AA09D88}"/>
              </a:ext>
            </a:extLst>
          </p:cNvPr>
          <p:cNvSpPr txBox="1"/>
          <p:nvPr/>
        </p:nvSpPr>
        <p:spPr>
          <a:xfrm>
            <a:off x="3729768" y="5321871"/>
            <a:ext cx="93772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ts val="600"/>
              </a:spcBef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53585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PrimeTaper EV Ø4.2 x 11 mm</a:t>
            </a:r>
          </a:p>
        </p:txBody>
      </p:sp>
    </p:spTree>
    <p:extLst>
      <p:ext uri="{BB962C8B-B14F-4D97-AF65-F5344CB8AC3E}">
        <p14:creationId xmlns:p14="http://schemas.microsoft.com/office/powerpoint/2010/main" val="3219898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41E8E8-F45B-448D-9030-CCED7C295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46063"/>
            <a:ext cx="9144000" cy="1182687"/>
          </a:xfrm>
        </p:spPr>
        <p:txBody>
          <a:bodyPr>
            <a:normAutofit/>
          </a:bodyPr>
          <a:lstStyle/>
          <a:p>
            <a:pPr algn="l"/>
            <a:r>
              <a:rPr lang="sv-SE" sz="4400">
                <a:latin typeface="Arial" panose="020B0604020202020204" pitchFamily="34" charset="0"/>
                <a:cs typeface="Arial" panose="020B0604020202020204" pitchFamily="34" charset="0"/>
              </a:rPr>
              <a:t>3D images</a:t>
            </a:r>
            <a:br>
              <a:rPr lang="sv-SE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endParaRPr lang="sv-SE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imeTaper Taps…">
            <a:extLst>
              <a:ext uri="{FF2B5EF4-FFF2-40B4-BE49-F238E27FC236}">
                <a16:creationId xmlns:a16="http://schemas.microsoft.com/office/drawing/2014/main" id="{DABED057-E5B8-465A-8D15-CA77D475F6D4}"/>
              </a:ext>
            </a:extLst>
          </p:cNvPr>
          <p:cNvSpPr txBox="1"/>
          <p:nvPr/>
        </p:nvSpPr>
        <p:spPr>
          <a:xfrm>
            <a:off x="1000770" y="2104954"/>
            <a:ext cx="3314767" cy="1017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Tx/>
              <a:buFontTx/>
              <a:buNone/>
              <a:tabLst/>
              <a:defRPr sz="1400" b="1"/>
            </a:pPr>
            <a:r>
              <a:rPr kumimoji="0" sz="1400" b="1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PrimeTaper</a:t>
            </a:r>
            <a:r>
              <a:rPr kumimoji="0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Taps</a:t>
            </a:r>
          </a:p>
          <a:p>
            <a:pPr marL="179959" marR="0" lvl="0" indent="-179959" algn="l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Pct val="100000"/>
              <a:buFontTx/>
              <a:buChar char="▪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For very dense bone preparation</a:t>
            </a:r>
          </a:p>
          <a:p>
            <a:pPr marL="179959" marR="0" lvl="0" indent="-179959" algn="l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Pct val="100000"/>
              <a:buFontTx/>
              <a:buChar char="▪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Depth marked 6.5 mm</a:t>
            </a:r>
          </a:p>
          <a:p>
            <a:pPr marL="179959" marR="0" lvl="0" indent="-179959" algn="l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Pct val="100000"/>
              <a:buFontTx/>
              <a:buChar char="▪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Multiple use with option for single use </a:t>
            </a:r>
          </a:p>
        </p:txBody>
      </p:sp>
      <p:pic>
        <p:nvPicPr>
          <p:cNvPr id="6" name="Bild" descr="Bild">
            <a:extLst>
              <a:ext uri="{FF2B5EF4-FFF2-40B4-BE49-F238E27FC236}">
                <a16:creationId xmlns:a16="http://schemas.microsoft.com/office/drawing/2014/main" id="{7023A06A-8467-45F8-B1A7-BF7D0CA1E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882" y="3412935"/>
            <a:ext cx="1524002" cy="3199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Bild" descr="Bild">
            <a:extLst>
              <a:ext uri="{FF2B5EF4-FFF2-40B4-BE49-F238E27FC236}">
                <a16:creationId xmlns:a16="http://schemas.microsoft.com/office/drawing/2014/main" id="{0DC4916D-8B80-4FDB-8B21-1ADCE68E5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190" y="2104954"/>
            <a:ext cx="6223001" cy="31567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03770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41E8E8-F45B-448D-9030-CCED7C295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46063"/>
            <a:ext cx="9144000" cy="1182687"/>
          </a:xfrm>
        </p:spPr>
        <p:txBody>
          <a:bodyPr>
            <a:normAutofit/>
          </a:bodyPr>
          <a:lstStyle/>
          <a:p>
            <a:pPr algn="l"/>
            <a:r>
              <a:rPr lang="sv-SE" sz="4400">
                <a:latin typeface="Arial" panose="020B0604020202020204" pitchFamily="34" charset="0"/>
                <a:cs typeface="Arial" panose="020B0604020202020204" pitchFamily="34" charset="0"/>
              </a:rPr>
              <a:t>3D images</a:t>
            </a:r>
            <a:br>
              <a:rPr lang="sv-SE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endParaRPr lang="sv-SE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" descr="Bild">
            <a:extLst>
              <a:ext uri="{FF2B5EF4-FFF2-40B4-BE49-F238E27FC236}">
                <a16:creationId xmlns:a16="http://schemas.microsoft.com/office/drawing/2014/main" id="{4F1C98CA-93C5-4092-B963-158755A9D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700" y="2117725"/>
            <a:ext cx="6223000" cy="333756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Intermediate drills…">
            <a:extLst>
              <a:ext uri="{FF2B5EF4-FFF2-40B4-BE49-F238E27FC236}">
                <a16:creationId xmlns:a16="http://schemas.microsoft.com/office/drawing/2014/main" id="{DD9C5458-4F8D-44A5-A341-B01B402F71CF}"/>
              </a:ext>
            </a:extLst>
          </p:cNvPr>
          <p:cNvSpPr txBox="1"/>
          <p:nvPr/>
        </p:nvSpPr>
        <p:spPr>
          <a:xfrm>
            <a:off x="717550" y="2117725"/>
            <a:ext cx="4397375" cy="1753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/>
            </a:pPr>
            <a:r>
              <a:rPr kumimoji="0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Intermediate drills</a:t>
            </a:r>
          </a:p>
          <a:p>
            <a:pPr marL="179959" marR="0" lvl="0" indent="-179959" algn="l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Pct val="100000"/>
              <a:buFontTx/>
              <a:buChar char="▪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Intermediate twist drills for fine-tuning</a:t>
            </a: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diameter of the osteotomy</a:t>
            </a:r>
          </a:p>
          <a:p>
            <a:pPr marL="179959" marR="0" lvl="0" indent="-179959" algn="l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Pct val="100000"/>
              <a:buFontTx/>
              <a:buChar char="▪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Depth marked</a:t>
            </a:r>
          </a:p>
          <a:p>
            <a:pPr marL="179959" marR="0" lvl="0" indent="-179959" algn="l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Pct val="100000"/>
              <a:buFontTx/>
              <a:buChar char="▪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Multiple use with option for single use</a:t>
            </a:r>
          </a:p>
          <a:p>
            <a:pPr marL="179959" marR="0" lvl="0" indent="-179959" algn="l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Pct val="100000"/>
              <a:buFontTx/>
              <a:buChar char="▪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Marked with the respective diameters</a:t>
            </a:r>
          </a:p>
          <a:p>
            <a:pPr marL="179959" marR="0" lvl="0" indent="-179959" algn="l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Pct val="100000"/>
              <a:buFontTx/>
              <a:buChar char="▪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Available in two lengths</a:t>
            </a:r>
          </a:p>
        </p:txBody>
      </p:sp>
    </p:spTree>
    <p:extLst>
      <p:ext uri="{BB962C8B-B14F-4D97-AF65-F5344CB8AC3E}">
        <p14:creationId xmlns:p14="http://schemas.microsoft.com/office/powerpoint/2010/main" val="2698313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41E8E8-F45B-448D-9030-CCED7C295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46063"/>
            <a:ext cx="9144000" cy="1182687"/>
          </a:xfrm>
        </p:spPr>
        <p:txBody>
          <a:bodyPr>
            <a:normAutofit/>
          </a:bodyPr>
          <a:lstStyle/>
          <a:p>
            <a:pPr algn="l"/>
            <a:r>
              <a:rPr lang="sv-SE" sz="4400">
                <a:latin typeface="Arial" panose="020B0604020202020204" pitchFamily="34" charset="0"/>
                <a:cs typeface="Arial" panose="020B0604020202020204" pitchFamily="34" charset="0"/>
              </a:rPr>
              <a:t>3D images</a:t>
            </a:r>
            <a:br>
              <a:rPr lang="sv-SE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endParaRPr lang="sv-SE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imeTaper Direction indicator…">
            <a:extLst>
              <a:ext uri="{FF2B5EF4-FFF2-40B4-BE49-F238E27FC236}">
                <a16:creationId xmlns:a16="http://schemas.microsoft.com/office/drawing/2014/main" id="{90CFD1B5-0C70-4E78-AF9B-767FD71C8978}"/>
              </a:ext>
            </a:extLst>
          </p:cNvPr>
          <p:cNvSpPr txBox="1"/>
          <p:nvPr/>
        </p:nvSpPr>
        <p:spPr>
          <a:xfrm>
            <a:off x="1229885" y="1945582"/>
            <a:ext cx="5023654" cy="1134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/>
            </a:pPr>
            <a:r>
              <a:rPr kumimoji="0" sz="1400" b="1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PrimeTaper</a:t>
            </a:r>
            <a:r>
              <a:rPr kumimoji="0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 Direction indicator </a:t>
            </a:r>
          </a:p>
          <a:p>
            <a:pPr marL="179959" marR="0" lvl="0" indent="-179959" algn="l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Pct val="100000"/>
              <a:buFontTx/>
              <a:buChar char="▪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Used after drill  1  and drill  3 </a:t>
            </a:r>
          </a:p>
          <a:p>
            <a:pPr marL="179959" marR="0" lvl="0" indent="-179959" algn="l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Pct val="100000"/>
              <a:buFontTx/>
              <a:buChar char="▪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Used for visualizing the position and direction of </a:t>
            </a:r>
            <a:b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the prepared osteotomy and for measuring the space between osteotomies.</a:t>
            </a:r>
          </a:p>
        </p:txBody>
      </p:sp>
      <p:pic>
        <p:nvPicPr>
          <p:cNvPr id="5" name="Bild" descr="Bild">
            <a:extLst>
              <a:ext uri="{FF2B5EF4-FFF2-40B4-BE49-F238E27FC236}">
                <a16:creationId xmlns:a16="http://schemas.microsoft.com/office/drawing/2014/main" id="{33E2A2F7-95C6-45D5-9FC3-3EC292D0A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363" y="1563140"/>
            <a:ext cx="3541006" cy="175736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Implant Depth Gauge…">
            <a:extLst>
              <a:ext uri="{FF2B5EF4-FFF2-40B4-BE49-F238E27FC236}">
                <a16:creationId xmlns:a16="http://schemas.microsoft.com/office/drawing/2014/main" id="{2A27E2BE-CDE3-4A12-AFFF-4B360E0ECC34}"/>
              </a:ext>
            </a:extLst>
          </p:cNvPr>
          <p:cNvSpPr txBox="1"/>
          <p:nvPr/>
        </p:nvSpPr>
        <p:spPr>
          <a:xfrm>
            <a:off x="1229435" y="3698965"/>
            <a:ext cx="3990195" cy="1288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Tx/>
              <a:buFontTx/>
              <a:buNone/>
              <a:tabLst/>
              <a:defRPr sz="1400" b="1"/>
            </a:pPr>
            <a:r>
              <a:rPr kumimoji="0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Implant Depth Gauge</a:t>
            </a:r>
            <a:endParaRPr kumimoji="0" sz="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9959" marR="0" lvl="0" indent="-179959" algn="l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Pct val="100000"/>
              <a:buFontTx/>
              <a:buChar char="▪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Used for measuring the depth of the implant site</a:t>
            </a:r>
          </a:p>
          <a:p>
            <a:pPr marL="179959" marR="0" lvl="0" indent="-179959" algn="l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Pct val="100000"/>
              <a:buFontTx/>
              <a:buChar char="▪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Markings correspond to the implant lengths</a:t>
            </a:r>
          </a:p>
          <a:p>
            <a:pPr marL="179959" marR="0" lvl="0" indent="-179959" algn="l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Pct val="100000"/>
              <a:buFontTx/>
              <a:buChar char="▪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The other end of the gauge can be used as a</a:t>
            </a:r>
          </a:p>
          <a:p>
            <a:pPr marL="179959" marR="0" lvl="0" indent="-179959" algn="l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Pct val="100000"/>
              <a:buFontTx/>
              <a:buChar char="▪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measuring probe.</a:t>
            </a:r>
          </a:p>
        </p:txBody>
      </p:sp>
      <p:sp>
        <p:nvSpPr>
          <p:cNvPr id="7" name="Note: The 6.5 mm marking is not indicated on the shaft.">
            <a:extLst>
              <a:ext uri="{FF2B5EF4-FFF2-40B4-BE49-F238E27FC236}">
                <a16:creationId xmlns:a16="http://schemas.microsoft.com/office/drawing/2014/main" id="{1D222654-50A6-4F32-B418-786E6003F7C0}"/>
              </a:ext>
            </a:extLst>
          </p:cNvPr>
          <p:cNvSpPr txBox="1"/>
          <p:nvPr/>
        </p:nvSpPr>
        <p:spPr>
          <a:xfrm>
            <a:off x="9052301" y="4718661"/>
            <a:ext cx="1315043" cy="225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A700"/>
              </a:buClr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>
                <a:ln>
                  <a:noFill/>
                </a:ln>
                <a:solidFill>
                  <a:srgbClr val="5358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Note: </a:t>
            </a:r>
            <a:r>
              <a:rPr kumimoji="0" sz="800" b="0" i="0" u="none" strike="noStrike" kern="0" cap="none" spc="0" normalizeH="0" baseline="0" noProof="0">
                <a:ln>
                  <a:noFill/>
                </a:ln>
                <a:solidFill>
                  <a:srgbClr val="5358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6.5 mm marking is not indicated on the shaft.</a:t>
            </a:r>
          </a:p>
        </p:txBody>
      </p:sp>
      <p:pic>
        <p:nvPicPr>
          <p:cNvPr id="8" name="Bild" descr="Bild">
            <a:extLst>
              <a:ext uri="{FF2B5EF4-FFF2-40B4-BE49-F238E27FC236}">
                <a16:creationId xmlns:a16="http://schemas.microsoft.com/office/drawing/2014/main" id="{BF985AAD-F73F-4612-8E45-3687F1377DD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50443" y="3478775"/>
            <a:ext cx="3303157" cy="175754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Instrument Extender…">
            <a:extLst>
              <a:ext uri="{FF2B5EF4-FFF2-40B4-BE49-F238E27FC236}">
                <a16:creationId xmlns:a16="http://schemas.microsoft.com/office/drawing/2014/main" id="{B94D6088-C6AD-4B64-B7F7-6D5C4736C638}"/>
              </a:ext>
            </a:extLst>
          </p:cNvPr>
          <p:cNvSpPr txBox="1"/>
          <p:nvPr/>
        </p:nvSpPr>
        <p:spPr>
          <a:xfrm>
            <a:off x="1229435" y="5574812"/>
            <a:ext cx="4576894" cy="746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/>
            </a:pPr>
            <a:r>
              <a:rPr kumimoji="0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Instrument Extender </a:t>
            </a:r>
            <a:endParaRPr kumimoji="0" sz="9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Gotham Medium"/>
              <a:sym typeface="Gotham Medium"/>
            </a:endParaRPr>
          </a:p>
          <a:p>
            <a:pPr marL="179959" marR="0" lvl="0" indent="-179959" algn="l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Pct val="100000"/>
              <a:buFontTx/>
              <a:buChar char="▪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Used for extending the length of a drill or implant driver </a:t>
            </a:r>
          </a:p>
          <a:p>
            <a:pPr marL="179959" marR="0" lvl="0" indent="-179959" algn="l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Pct val="100000"/>
              <a:buFontTx/>
              <a:buChar char="▪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Ensure sufficient irrigation when using the extender</a:t>
            </a:r>
          </a:p>
        </p:txBody>
      </p:sp>
      <p:pic>
        <p:nvPicPr>
          <p:cNvPr id="10" name="Bild" descr="Bild">
            <a:extLst>
              <a:ext uri="{FF2B5EF4-FFF2-40B4-BE49-F238E27FC236}">
                <a16:creationId xmlns:a16="http://schemas.microsoft.com/office/drawing/2014/main" id="{F641A508-BA27-4134-AFFB-6A90D503E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1536" y="5650192"/>
            <a:ext cx="3541006" cy="96174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irkel">
            <a:extLst>
              <a:ext uri="{FF2B5EF4-FFF2-40B4-BE49-F238E27FC236}">
                <a16:creationId xmlns:a16="http://schemas.microsoft.com/office/drawing/2014/main" id="{84049ABA-53E0-4859-B27A-4D039DA7F7CE}"/>
              </a:ext>
            </a:extLst>
          </p:cNvPr>
          <p:cNvSpPr/>
          <p:nvPr/>
        </p:nvSpPr>
        <p:spPr>
          <a:xfrm>
            <a:off x="2591397" y="2204512"/>
            <a:ext cx="218928" cy="218927"/>
          </a:xfrm>
          <a:prstGeom prst="ellipse">
            <a:avLst/>
          </a:prstGeom>
          <a:ln w="6350">
            <a:solidFill>
              <a:schemeClr val="accent3"/>
            </a:solidFill>
            <a:miter lim="400000"/>
          </a:ln>
        </p:spPr>
        <p:txBody>
          <a:bodyPr lIns="72000" tIns="72000" rIns="72000" bIns="7200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A700"/>
              </a:buClr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Cirkel">
            <a:extLst>
              <a:ext uri="{FF2B5EF4-FFF2-40B4-BE49-F238E27FC236}">
                <a16:creationId xmlns:a16="http://schemas.microsoft.com/office/drawing/2014/main" id="{1737A86C-A37F-453E-8AA5-285B11576BF1}"/>
              </a:ext>
            </a:extLst>
          </p:cNvPr>
          <p:cNvSpPr/>
          <p:nvPr/>
        </p:nvSpPr>
        <p:spPr>
          <a:xfrm>
            <a:off x="3508879" y="2204512"/>
            <a:ext cx="218927" cy="218927"/>
          </a:xfrm>
          <a:prstGeom prst="ellipse">
            <a:avLst/>
          </a:prstGeom>
          <a:ln w="6350">
            <a:solidFill>
              <a:schemeClr val="accent3"/>
            </a:solidFill>
            <a:miter lim="400000"/>
          </a:ln>
        </p:spPr>
        <p:txBody>
          <a:bodyPr lIns="72000" tIns="72000" rIns="72000" bIns="7200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A700"/>
              </a:buClr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" name="Bild" descr="Bild">
            <a:extLst>
              <a:ext uri="{FF2B5EF4-FFF2-40B4-BE49-F238E27FC236}">
                <a16:creationId xmlns:a16="http://schemas.microsoft.com/office/drawing/2014/main" id="{FAAEB4A7-C8A7-4AB1-A0D1-970998EE51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4175" y="4696689"/>
            <a:ext cx="375911" cy="5424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5262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1341C0-F0FF-4FAD-8B25-0FDDAA346627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9144000" cy="9159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sv-SE" sz="480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13B093-3DD4-4C1C-B5FE-0FA2778A7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199"/>
            <a:ext cx="10515600" cy="4195763"/>
          </a:xfrm>
        </p:spPr>
        <p:txBody>
          <a:bodyPr>
            <a:normAutofit/>
          </a:bodyPr>
          <a:lstStyle/>
          <a:p>
            <a:r>
              <a:rPr lang="sv-SE" sz="2000" err="1">
                <a:latin typeface="Arial" panose="020B0604020202020204" pitchFamily="34" charset="0"/>
                <a:cs typeface="Arial" panose="020B0604020202020204" pitchFamily="34" charset="0"/>
              </a:rPr>
              <a:t>Implants</a:t>
            </a:r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sv-SE" sz="200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r>
              <a:rPr lang="sv-SE" sz="2000" err="1">
                <a:latin typeface="Arial" panose="020B0604020202020204" pitchFamily="34" charset="0"/>
                <a:cs typeface="Arial" panose="020B0604020202020204" pitchFamily="34" charset="0"/>
              </a:rPr>
              <a:t>Prosthetics</a:t>
            </a:r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sv-SE" sz="200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Instruments					</a:t>
            </a:r>
            <a:r>
              <a:rPr lang="sv-SE" sz="200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6AC7C8-DB8C-42BF-9B41-F35A07A36168}"/>
              </a:ext>
            </a:extLst>
          </p:cNvPr>
          <p:cNvSpPr txBox="1">
            <a:spLocks/>
          </p:cNvSpPr>
          <p:nvPr/>
        </p:nvSpPr>
        <p:spPr>
          <a:xfrm>
            <a:off x="342900" y="246063"/>
            <a:ext cx="9144000" cy="1430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DS </a:t>
            </a:r>
            <a:r>
              <a:rPr lang="sv-SE" err="1">
                <a:latin typeface="Arial" panose="020B0604020202020204" pitchFamily="34" charset="0"/>
                <a:cs typeface="Arial" panose="020B0604020202020204" pitchFamily="34" charset="0"/>
              </a:rPr>
              <a:t>PrimeTaper</a:t>
            </a: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 3D images</a:t>
            </a:r>
            <a:br>
              <a:rPr lang="sv-SE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  <a:endParaRPr lang="sv-SE" sz="480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143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41E8E8-F45B-448D-9030-CCED7C295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46063"/>
            <a:ext cx="9144000" cy="1182687"/>
          </a:xfrm>
        </p:spPr>
        <p:txBody>
          <a:bodyPr>
            <a:normAutofit/>
          </a:bodyPr>
          <a:lstStyle/>
          <a:p>
            <a:pPr algn="l"/>
            <a:r>
              <a:rPr lang="sv-SE" sz="4400">
                <a:latin typeface="Arial" panose="020B0604020202020204" pitchFamily="34" charset="0"/>
                <a:cs typeface="Arial" panose="020B0604020202020204" pitchFamily="34" charset="0"/>
              </a:rPr>
              <a:t>3D images</a:t>
            </a:r>
            <a:br>
              <a:rPr lang="sv-SE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endParaRPr lang="sv-SE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mplant drivers…">
            <a:extLst>
              <a:ext uri="{FF2B5EF4-FFF2-40B4-BE49-F238E27FC236}">
                <a16:creationId xmlns:a16="http://schemas.microsoft.com/office/drawing/2014/main" id="{6BCD18F6-EC34-4A93-9902-B39A076FAA19}"/>
              </a:ext>
            </a:extLst>
          </p:cNvPr>
          <p:cNvSpPr txBox="1"/>
          <p:nvPr/>
        </p:nvSpPr>
        <p:spPr>
          <a:xfrm>
            <a:off x="1012825" y="1669366"/>
            <a:ext cx="5414307" cy="93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700"/>
              </a:buClr>
              <a:buSzTx/>
              <a:buFontTx/>
              <a:buNone/>
              <a:tabLst/>
              <a:defRPr sz="2000"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Implant drivers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A700"/>
              </a:buClr>
              <a:buSzTx/>
              <a:buFontTx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457200" rtl="0" eaLnBrk="1" fontAlgn="auto" latinLnBrk="0" hangingPunct="0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>
                <a:srgbClr val="F8A700"/>
              </a:buClr>
              <a:buSzTx/>
              <a:buFontTx/>
              <a:buNone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implant drivers can be used with a contra angle or with a surgical driver handle and a torque wrench.</a:t>
            </a:r>
          </a:p>
        </p:txBody>
      </p:sp>
      <p:sp>
        <p:nvSpPr>
          <p:cNvPr id="5" name="Implant Driver EV…">
            <a:extLst>
              <a:ext uri="{FF2B5EF4-FFF2-40B4-BE49-F238E27FC236}">
                <a16:creationId xmlns:a16="http://schemas.microsoft.com/office/drawing/2014/main" id="{5C96C2E4-896A-49DA-A972-45F0997742DE}"/>
              </a:ext>
            </a:extLst>
          </p:cNvPr>
          <p:cNvSpPr txBox="1"/>
          <p:nvPr/>
        </p:nvSpPr>
        <p:spPr>
          <a:xfrm>
            <a:off x="1012825" y="2950773"/>
            <a:ext cx="2646878" cy="1017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Tx/>
              <a:buFontTx/>
              <a:buNone/>
              <a:tabLst/>
              <a:defRPr sz="1400" b="1"/>
            </a:pPr>
            <a:r>
              <a:rPr kumimoji="0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Implant Driver EV	</a:t>
            </a:r>
          </a:p>
          <a:p>
            <a:pPr marL="179959" marR="0" lvl="0" indent="-179959" algn="l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Pct val="100000"/>
              <a:buFontTx/>
              <a:buChar char="▪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For implant installation</a:t>
            </a:r>
          </a:p>
          <a:p>
            <a:pPr marL="179959" marR="0" lvl="0" indent="-179959" algn="l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Pct val="100000"/>
              <a:buFontTx/>
              <a:buChar char="▪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Color-coded and depth marked</a:t>
            </a:r>
          </a:p>
          <a:p>
            <a:pPr marL="179959" marR="0" lvl="0" indent="-179959" algn="l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Pct val="100000"/>
              <a:buFontTx/>
              <a:buChar char="▪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Available in short and long</a:t>
            </a:r>
          </a:p>
        </p:txBody>
      </p:sp>
      <p:pic>
        <p:nvPicPr>
          <p:cNvPr id="6" name="Bild" descr="Bild">
            <a:extLst>
              <a:ext uri="{FF2B5EF4-FFF2-40B4-BE49-F238E27FC236}">
                <a16:creationId xmlns:a16="http://schemas.microsoft.com/office/drawing/2014/main" id="{B6134B99-272C-483D-87EA-F34BDEA37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139" y="1948708"/>
            <a:ext cx="4442005" cy="3000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Bild" descr="Bild">
            <a:extLst>
              <a:ext uri="{FF2B5EF4-FFF2-40B4-BE49-F238E27FC236}">
                <a16:creationId xmlns:a16="http://schemas.microsoft.com/office/drawing/2014/main" id="{4C9879E4-BC4E-41CB-8971-C34C032E7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698" y="4523027"/>
            <a:ext cx="2152270" cy="208891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he reference point (“0”) of the depth markings is the intended bone level, i.e., the lowest point of the bone level.…">
            <a:extLst>
              <a:ext uri="{FF2B5EF4-FFF2-40B4-BE49-F238E27FC236}">
                <a16:creationId xmlns:a16="http://schemas.microsoft.com/office/drawing/2014/main" id="{F06B97A6-280E-4214-A9D2-EBE4540C06C1}"/>
              </a:ext>
            </a:extLst>
          </p:cNvPr>
          <p:cNvSpPr txBox="1"/>
          <p:nvPr/>
        </p:nvSpPr>
        <p:spPr>
          <a:xfrm>
            <a:off x="3377392" y="4959363"/>
            <a:ext cx="3743362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>
                <a:srgbClr val="F8A700"/>
              </a:buClr>
              <a:buSzTx/>
              <a:buFontTx/>
              <a:buNone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The reference point (“0”) of the depth markings is the intended bone level, i.e., the lowest point of the bone level. </a:t>
            </a:r>
          </a:p>
          <a:p>
            <a:pPr marL="0" marR="0" lvl="0" indent="0" algn="l" defTabSz="457200" rtl="0" eaLnBrk="1" fontAlgn="auto" latinLnBrk="0" hangingPunct="0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>
                <a:srgbClr val="F8A700"/>
              </a:buClr>
              <a:buSzTx/>
              <a:buFontTx/>
              <a:buNone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To facilitate optimal placement of pre-designed abutments, align one of the dots buccally.</a:t>
            </a:r>
          </a:p>
        </p:txBody>
      </p:sp>
    </p:spTree>
    <p:extLst>
      <p:ext uri="{BB962C8B-B14F-4D97-AF65-F5344CB8AC3E}">
        <p14:creationId xmlns:p14="http://schemas.microsoft.com/office/powerpoint/2010/main" val="347647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41E8E8-F45B-448D-9030-CCED7C295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46063"/>
            <a:ext cx="9144000" cy="1182687"/>
          </a:xfrm>
        </p:spPr>
        <p:txBody>
          <a:bodyPr>
            <a:normAutofit/>
          </a:bodyPr>
          <a:lstStyle/>
          <a:p>
            <a:pPr algn="l"/>
            <a:r>
              <a:rPr lang="sv-SE" sz="4400">
                <a:latin typeface="Arial" panose="020B0604020202020204" pitchFamily="34" charset="0"/>
                <a:cs typeface="Arial" panose="020B0604020202020204" pitchFamily="34" charset="0"/>
              </a:rPr>
              <a:t>3D images</a:t>
            </a:r>
            <a:br>
              <a:rPr lang="sv-SE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endParaRPr lang="sv-SE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orque wrench…">
            <a:extLst>
              <a:ext uri="{FF2B5EF4-FFF2-40B4-BE49-F238E27FC236}">
                <a16:creationId xmlns:a16="http://schemas.microsoft.com/office/drawing/2014/main" id="{09509C5D-603A-41E4-AD10-AD6D154EFF92}"/>
              </a:ext>
            </a:extLst>
          </p:cNvPr>
          <p:cNvSpPr txBox="1"/>
          <p:nvPr/>
        </p:nvSpPr>
        <p:spPr>
          <a:xfrm>
            <a:off x="1030943" y="2124034"/>
            <a:ext cx="5113644" cy="1347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700"/>
              </a:buClr>
              <a:buSzTx/>
              <a:buFontTx/>
              <a:buNone/>
              <a:tabLst/>
              <a:defRPr sz="2000"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Torque wrench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A700"/>
              </a:buClr>
              <a:buSzTx/>
              <a:buFontTx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0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Tx/>
              <a:buFontTx/>
              <a:buNone/>
              <a:tabLst/>
              <a:defRPr sz="1400" b="1"/>
            </a:pPr>
            <a:r>
              <a:rPr kumimoji="0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Torque Wrench EV	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A700"/>
              </a:buClr>
              <a:buSzTx/>
              <a:buFontTx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9959" marR="0" lvl="0" indent="-179959" algn="l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Pct val="100000"/>
              <a:buFontTx/>
              <a:buChar char="▪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For implant installation and adjustment of the implant position </a:t>
            </a:r>
          </a:p>
          <a:p>
            <a:pPr marL="179959" marR="0" lvl="0" indent="-179959" algn="l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Pct val="100000"/>
              <a:buFontTx/>
              <a:buChar char="▪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Used together with the surgical driver handle</a:t>
            </a:r>
          </a:p>
        </p:txBody>
      </p:sp>
      <p:pic>
        <p:nvPicPr>
          <p:cNvPr id="5" name="Bild" descr="Bild">
            <a:extLst>
              <a:ext uri="{FF2B5EF4-FFF2-40B4-BE49-F238E27FC236}">
                <a16:creationId xmlns:a16="http://schemas.microsoft.com/office/drawing/2014/main" id="{84AD2CC2-6594-4C99-B129-59F5D269E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808" y="1956320"/>
            <a:ext cx="5329295" cy="190371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orque Wrench EV Surgical Driver Handle…">
            <a:extLst>
              <a:ext uri="{FF2B5EF4-FFF2-40B4-BE49-F238E27FC236}">
                <a16:creationId xmlns:a16="http://schemas.microsoft.com/office/drawing/2014/main" id="{B9D12E83-8E5F-4CB1-AF9F-BE19EED97AA8}"/>
              </a:ext>
            </a:extLst>
          </p:cNvPr>
          <p:cNvSpPr txBox="1"/>
          <p:nvPr/>
        </p:nvSpPr>
        <p:spPr>
          <a:xfrm>
            <a:off x="1030943" y="4425642"/>
            <a:ext cx="3592662" cy="476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/>
            </a:pPr>
            <a:r>
              <a:rPr kumimoji="0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Torque Wrench EV Surgical Driver Handle </a:t>
            </a:r>
          </a:p>
          <a:p>
            <a:pPr marL="179959" marR="0" lvl="0" indent="-179959" algn="l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Pct val="100000"/>
              <a:buFontTx/>
              <a:buChar char="▪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Used together with the torque wrench</a:t>
            </a:r>
          </a:p>
        </p:txBody>
      </p:sp>
      <p:pic>
        <p:nvPicPr>
          <p:cNvPr id="7" name="Bild" descr="Bild">
            <a:extLst>
              <a:ext uri="{FF2B5EF4-FFF2-40B4-BE49-F238E27FC236}">
                <a16:creationId xmlns:a16="http://schemas.microsoft.com/office/drawing/2014/main" id="{33F20087-C208-46CA-B393-E7C125716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057" y="3644330"/>
            <a:ext cx="1600218" cy="20394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54077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41E8E8-F45B-448D-9030-CCED7C295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46063"/>
            <a:ext cx="9144000" cy="1182687"/>
          </a:xfrm>
        </p:spPr>
        <p:txBody>
          <a:bodyPr>
            <a:normAutofit/>
          </a:bodyPr>
          <a:lstStyle/>
          <a:p>
            <a:pPr algn="l"/>
            <a:r>
              <a:rPr lang="sv-SE" sz="4400">
                <a:latin typeface="Arial" panose="020B0604020202020204" pitchFamily="34" charset="0"/>
                <a:cs typeface="Arial" panose="020B0604020202020204" pitchFamily="34" charset="0"/>
              </a:rPr>
              <a:t>3D images</a:t>
            </a:r>
            <a:br>
              <a:rPr lang="sv-SE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endParaRPr lang="sv-SE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ex drivers…">
            <a:extLst>
              <a:ext uri="{FF2B5EF4-FFF2-40B4-BE49-F238E27FC236}">
                <a16:creationId xmlns:a16="http://schemas.microsoft.com/office/drawing/2014/main" id="{C4467397-FAB2-45E5-840E-B35B87A2C19D}"/>
              </a:ext>
            </a:extLst>
          </p:cNvPr>
          <p:cNvSpPr txBox="1"/>
          <p:nvPr/>
        </p:nvSpPr>
        <p:spPr>
          <a:xfrm>
            <a:off x="1196340" y="1762760"/>
            <a:ext cx="3405099" cy="1075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Hex drivers</a:t>
            </a:r>
          </a:p>
          <a:p>
            <a:pPr marL="0" marR="0" lvl="0" indent="0" algn="l" defTabSz="457200" rtl="0" eaLnBrk="1" fontAlgn="auto" latinLnBrk="0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rgbClr val="6A6969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Gotham Book"/>
              <a:sym typeface="Gotham Book"/>
            </a:endParaRPr>
          </a:p>
          <a:p>
            <a:pPr marL="179959" marR="0" lvl="0" indent="-179959" algn="l" defTabSz="914400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8A700"/>
              </a:buClr>
              <a:buSzPct val="100000"/>
              <a:buFontTx/>
              <a:buChar char="▪"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Used for tightening screws, surgical and </a:t>
            </a:r>
            <a:b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restorative components </a:t>
            </a:r>
          </a:p>
        </p:txBody>
      </p:sp>
      <p:pic>
        <p:nvPicPr>
          <p:cNvPr id="5" name="Bild" descr="Bild">
            <a:extLst>
              <a:ext uri="{FF2B5EF4-FFF2-40B4-BE49-F238E27FC236}">
                <a16:creationId xmlns:a16="http://schemas.microsoft.com/office/drawing/2014/main" id="{EB24493E-0FF9-4F31-911D-5D50E01FF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388" y="1918311"/>
            <a:ext cx="6075522" cy="47688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49647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41E8E8-F45B-448D-9030-CCED7C295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46063"/>
            <a:ext cx="9144000" cy="1182687"/>
          </a:xfrm>
        </p:spPr>
        <p:txBody>
          <a:bodyPr>
            <a:normAutofit/>
          </a:bodyPr>
          <a:lstStyle/>
          <a:p>
            <a:pPr algn="l"/>
            <a:r>
              <a:rPr lang="sv-SE" sz="4400">
                <a:latin typeface="Arial" panose="020B0604020202020204" pitchFamily="34" charset="0"/>
                <a:cs typeface="Arial" panose="020B0604020202020204" pitchFamily="34" charset="0"/>
              </a:rPr>
              <a:t>3D images</a:t>
            </a:r>
            <a:br>
              <a:rPr lang="sv-SE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endParaRPr lang="sv-SE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rgical tray…">
            <a:extLst>
              <a:ext uri="{FF2B5EF4-FFF2-40B4-BE49-F238E27FC236}">
                <a16:creationId xmlns:a16="http://schemas.microsoft.com/office/drawing/2014/main" id="{F58FF258-E817-464A-ABD0-E8CEEA7B8328}"/>
              </a:ext>
            </a:extLst>
          </p:cNvPr>
          <p:cNvSpPr txBox="1"/>
          <p:nvPr/>
        </p:nvSpPr>
        <p:spPr>
          <a:xfrm>
            <a:off x="962660" y="1682623"/>
            <a:ext cx="7553865" cy="93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700"/>
              </a:buClr>
              <a:buSzTx/>
              <a:buFontTx/>
              <a:buNone/>
              <a:tabLst/>
              <a:defRPr sz="2000"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Surgical tray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A700"/>
              </a:buClr>
              <a:buSzTx/>
              <a:buFontTx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0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>
                <a:srgbClr val="F8A700"/>
              </a:buClr>
              <a:buSzTx/>
              <a:buFontTx/>
              <a:buNone/>
              <a:tabLst/>
              <a:defRPr sz="1400"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All instruments for surgical use are stored in the </a:t>
            </a:r>
            <a:r>
              <a:rPr kumimoji="0" sz="1400" b="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PrimeTaper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 Surgical Tray, which is designed to make all instruments easily accessible. </a:t>
            </a:r>
          </a:p>
        </p:txBody>
      </p:sp>
      <p:pic>
        <p:nvPicPr>
          <p:cNvPr id="5" name="Bild" descr="Bild">
            <a:extLst>
              <a:ext uri="{FF2B5EF4-FFF2-40B4-BE49-F238E27FC236}">
                <a16:creationId xmlns:a16="http://schemas.microsoft.com/office/drawing/2014/main" id="{0F3AD42F-EB6C-4DC5-8C3B-772ED3E0E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053" y="2640962"/>
            <a:ext cx="4439487" cy="4191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Bild" descr="Bild">
            <a:extLst>
              <a:ext uri="{FF2B5EF4-FFF2-40B4-BE49-F238E27FC236}">
                <a16:creationId xmlns:a16="http://schemas.microsoft.com/office/drawing/2014/main" id="{75C0AAC2-8289-46CD-8046-27EABCCB1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854" y="3045911"/>
            <a:ext cx="4457868" cy="338174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50973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41E8E8-F45B-448D-9030-CCED7C295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46063"/>
            <a:ext cx="9144000" cy="1182687"/>
          </a:xfrm>
        </p:spPr>
        <p:txBody>
          <a:bodyPr>
            <a:normAutofit/>
          </a:bodyPr>
          <a:lstStyle/>
          <a:p>
            <a:pPr algn="l"/>
            <a:r>
              <a:rPr lang="sv-SE" sz="4400">
                <a:latin typeface="Arial" panose="020B0604020202020204" pitchFamily="34" charset="0"/>
                <a:cs typeface="Arial" panose="020B0604020202020204" pitchFamily="34" charset="0"/>
              </a:rPr>
              <a:t>3D images</a:t>
            </a:r>
            <a:br>
              <a:rPr lang="sv-SE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endParaRPr lang="sv-SE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" descr="Bild">
            <a:extLst>
              <a:ext uri="{FF2B5EF4-FFF2-40B4-BE49-F238E27FC236}">
                <a16:creationId xmlns:a16="http://schemas.microsoft.com/office/drawing/2014/main" id="{DDFF992A-7882-45F7-837E-656ECB855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702" y="1837436"/>
            <a:ext cx="8538851" cy="318312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QR code for additional information about the surgical tray.">
            <a:extLst>
              <a:ext uri="{FF2B5EF4-FFF2-40B4-BE49-F238E27FC236}">
                <a16:creationId xmlns:a16="http://schemas.microsoft.com/office/drawing/2014/main" id="{D3D1587A-BF7A-41D8-813E-ABAF27127F62}"/>
              </a:ext>
            </a:extLst>
          </p:cNvPr>
          <p:cNvSpPr txBox="1"/>
          <p:nvPr/>
        </p:nvSpPr>
        <p:spPr>
          <a:xfrm>
            <a:off x="1139300" y="2623347"/>
            <a:ext cx="152400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ts val="600"/>
              </a:spcBef>
              <a:buClrTx/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QR code for additional information about the surgical tray.</a:t>
            </a:r>
          </a:p>
        </p:txBody>
      </p:sp>
    </p:spTree>
    <p:extLst>
      <p:ext uri="{BB962C8B-B14F-4D97-AF65-F5344CB8AC3E}">
        <p14:creationId xmlns:p14="http://schemas.microsoft.com/office/powerpoint/2010/main" val="2931100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41E8E8-F45B-448D-9030-CCED7C295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46063"/>
            <a:ext cx="9144000" cy="1182687"/>
          </a:xfrm>
        </p:spPr>
        <p:txBody>
          <a:bodyPr>
            <a:normAutofit/>
          </a:bodyPr>
          <a:lstStyle/>
          <a:p>
            <a:pPr algn="l"/>
            <a:r>
              <a:rPr lang="sv-SE" sz="4400">
                <a:latin typeface="Arial" panose="020B0604020202020204" pitchFamily="34" charset="0"/>
                <a:cs typeface="Arial" panose="020B0604020202020204" pitchFamily="34" charset="0"/>
              </a:rPr>
              <a:t>3D images</a:t>
            </a:r>
            <a:br>
              <a:rPr lang="sv-SE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endParaRPr lang="sv-SE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" descr="Bild">
            <a:extLst>
              <a:ext uri="{FF2B5EF4-FFF2-40B4-BE49-F238E27FC236}">
                <a16:creationId xmlns:a16="http://schemas.microsoft.com/office/drawing/2014/main" id="{4E714C0B-57A5-40B5-9DBB-57CF25776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657" y="1332884"/>
            <a:ext cx="9545488" cy="535047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67273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41E8E8-F45B-448D-9030-CCED7C295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46063"/>
            <a:ext cx="9144000" cy="1182687"/>
          </a:xfrm>
        </p:spPr>
        <p:txBody>
          <a:bodyPr>
            <a:normAutofit/>
          </a:bodyPr>
          <a:lstStyle/>
          <a:p>
            <a:pPr algn="l"/>
            <a:r>
              <a:rPr lang="sv-SE" sz="4400">
                <a:latin typeface="Arial" panose="020B0604020202020204" pitchFamily="34" charset="0"/>
                <a:cs typeface="Arial" panose="020B0604020202020204" pitchFamily="34" charset="0"/>
              </a:rPr>
              <a:t>3D images</a:t>
            </a:r>
            <a:br>
              <a:rPr lang="sv-SE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endParaRPr lang="sv-SE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" descr="Bild">
            <a:extLst>
              <a:ext uri="{FF2B5EF4-FFF2-40B4-BE49-F238E27FC236}">
                <a16:creationId xmlns:a16="http://schemas.microsoft.com/office/drawing/2014/main" id="{3E79BE7F-7204-4229-937E-3EF9CFF36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052" y="1133151"/>
            <a:ext cx="10096658" cy="53313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38137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41E8E8-F45B-448D-9030-CCED7C295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46064"/>
            <a:ext cx="9144000" cy="1135062"/>
          </a:xfrm>
        </p:spPr>
        <p:txBody>
          <a:bodyPr>
            <a:normAutofit/>
          </a:bodyPr>
          <a:lstStyle/>
          <a:p>
            <a:pPr algn="l"/>
            <a:r>
              <a:rPr lang="sv-SE" sz="4400">
                <a:latin typeface="Arial" panose="020B0604020202020204" pitchFamily="34" charset="0"/>
                <a:cs typeface="Arial" panose="020B0604020202020204" pitchFamily="34" charset="0"/>
              </a:rPr>
              <a:t>3D images</a:t>
            </a:r>
            <a:br>
              <a:rPr lang="sv-SE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Implants</a:t>
            </a:r>
            <a:endParaRPr lang="sv-SE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A06A578-1A05-4D40-8774-E87C922CE6D7}"/>
              </a:ext>
            </a:extLst>
          </p:cNvPr>
          <p:cNvSpPr txBox="1">
            <a:spLocks/>
          </p:cNvSpPr>
          <p:nvPr/>
        </p:nvSpPr>
        <p:spPr>
          <a:xfrm>
            <a:off x="352335" y="1646358"/>
            <a:ext cx="11252199" cy="3874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The DS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PrimeTaper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Implant line is available in different diameters and lengths. The color coding makes it easy to identify the correct connection and to select the right prosthetic components</a:t>
            </a:r>
          </a:p>
          <a:p>
            <a:pPr algn="l"/>
            <a:endParaRPr lang="sv-S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79">
            <a:extLst>
              <a:ext uri="{FF2B5EF4-FFF2-40B4-BE49-F238E27FC236}">
                <a16:creationId xmlns:a16="http://schemas.microsoft.com/office/drawing/2014/main" id="{6A14FD4E-1261-4400-AE03-EEA92F035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672789"/>
              </p:ext>
            </p:extLst>
          </p:nvPr>
        </p:nvGraphicFramePr>
        <p:xfrm>
          <a:off x="3332347" y="2370556"/>
          <a:ext cx="5180730" cy="42413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16269">
                  <a:extLst>
                    <a:ext uri="{9D8B030D-6E8A-4147-A177-3AD203B41FA5}">
                      <a16:colId xmlns:a16="http://schemas.microsoft.com/office/drawing/2014/main" val="3736133197"/>
                    </a:ext>
                  </a:extLst>
                </a:gridCol>
                <a:gridCol w="679264">
                  <a:extLst>
                    <a:ext uri="{9D8B030D-6E8A-4147-A177-3AD203B41FA5}">
                      <a16:colId xmlns:a16="http://schemas.microsoft.com/office/drawing/2014/main" val="102950060"/>
                    </a:ext>
                  </a:extLst>
                </a:gridCol>
                <a:gridCol w="560330">
                  <a:extLst>
                    <a:ext uri="{9D8B030D-6E8A-4147-A177-3AD203B41FA5}">
                      <a16:colId xmlns:a16="http://schemas.microsoft.com/office/drawing/2014/main" val="138567923"/>
                    </a:ext>
                  </a:extLst>
                </a:gridCol>
                <a:gridCol w="596224">
                  <a:extLst>
                    <a:ext uri="{9D8B030D-6E8A-4147-A177-3AD203B41FA5}">
                      <a16:colId xmlns:a16="http://schemas.microsoft.com/office/drawing/2014/main" val="2906632705"/>
                    </a:ext>
                  </a:extLst>
                </a:gridCol>
                <a:gridCol w="677069">
                  <a:extLst>
                    <a:ext uri="{9D8B030D-6E8A-4147-A177-3AD203B41FA5}">
                      <a16:colId xmlns:a16="http://schemas.microsoft.com/office/drawing/2014/main" val="499526710"/>
                    </a:ext>
                  </a:extLst>
                </a:gridCol>
                <a:gridCol w="687174">
                  <a:extLst>
                    <a:ext uri="{9D8B030D-6E8A-4147-A177-3AD203B41FA5}">
                      <a16:colId xmlns:a16="http://schemas.microsoft.com/office/drawing/2014/main" val="3695890808"/>
                    </a:ext>
                  </a:extLst>
                </a:gridCol>
                <a:gridCol w="677069">
                  <a:extLst>
                    <a:ext uri="{9D8B030D-6E8A-4147-A177-3AD203B41FA5}">
                      <a16:colId xmlns:a16="http://schemas.microsoft.com/office/drawing/2014/main" val="1071914079"/>
                    </a:ext>
                  </a:extLst>
                </a:gridCol>
                <a:gridCol w="687331">
                  <a:extLst>
                    <a:ext uri="{9D8B030D-6E8A-4147-A177-3AD203B41FA5}">
                      <a16:colId xmlns:a16="http://schemas.microsoft.com/office/drawing/2014/main" val="3190887672"/>
                    </a:ext>
                  </a:extLst>
                </a:gridCol>
              </a:tblGrid>
              <a:tr h="611435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v-SE" sz="1100">
                          <a:solidFill>
                            <a:schemeClr val="tx1"/>
                          </a:solidFill>
                        </a:rPr>
                        <a:t>6.5 mm</a:t>
                      </a:r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v-SE" sz="1100">
                          <a:solidFill>
                            <a:schemeClr val="tx1"/>
                          </a:solidFill>
                        </a:rPr>
                        <a:t>8 mm</a:t>
                      </a:r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>
                          <a:solidFill>
                            <a:schemeClr val="tx1"/>
                          </a:solidFill>
                        </a:rPr>
                        <a:t>9 mm</a:t>
                      </a:r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>
                          <a:solidFill>
                            <a:schemeClr val="tx1"/>
                          </a:solidFill>
                        </a:rPr>
                        <a:t>11 mm</a:t>
                      </a:r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>
                          <a:solidFill>
                            <a:schemeClr val="tx1"/>
                          </a:solidFill>
                        </a:rPr>
                        <a:t>13 mm</a:t>
                      </a:r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>
                          <a:solidFill>
                            <a:schemeClr val="tx1"/>
                          </a:solidFill>
                        </a:rPr>
                        <a:t>15 mm</a:t>
                      </a:r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v-SE" sz="1100">
                          <a:solidFill>
                            <a:schemeClr val="tx1"/>
                          </a:solidFill>
                        </a:rPr>
                        <a:t>17 mm</a:t>
                      </a:r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71621"/>
                  </a:ext>
                </a:extLst>
              </a:tr>
              <a:tr h="940508"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bg1"/>
                          </a:solidFill>
                        </a:rPr>
                        <a:t>Ø3.6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467170"/>
                  </a:ext>
                </a:extLst>
              </a:tr>
              <a:tr h="897100"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bg1"/>
                          </a:solidFill>
                        </a:rPr>
                        <a:t>Ø4.2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008485"/>
                  </a:ext>
                </a:extLst>
              </a:tr>
              <a:tr h="998566"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bg1"/>
                          </a:solidFill>
                        </a:rPr>
                        <a:t>Ø4.8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915309"/>
                  </a:ext>
                </a:extLst>
              </a:tr>
              <a:tr h="793771"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bg1"/>
                          </a:solidFill>
                        </a:rPr>
                        <a:t>Ø5.4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079542"/>
                  </a:ext>
                </a:extLst>
              </a:tr>
            </a:tbl>
          </a:graphicData>
        </a:graphic>
      </p:graphicFrame>
      <p:pic>
        <p:nvPicPr>
          <p:cNvPr id="15" name="Picture 14" descr="A picture containing metalware, screw&#10;&#10;Description automatically generated">
            <a:extLst>
              <a:ext uri="{FF2B5EF4-FFF2-40B4-BE49-F238E27FC236}">
                <a16:creationId xmlns:a16="http://schemas.microsoft.com/office/drawing/2014/main" id="{AEE89790-9C7E-4A92-A04E-342B1038DF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 t="50000" r="82109" b="6040"/>
          <a:stretch/>
        </p:blipFill>
        <p:spPr>
          <a:xfrm>
            <a:off x="4871503" y="3450142"/>
            <a:ext cx="225326" cy="412747"/>
          </a:xfrm>
          <a:prstGeom prst="rect">
            <a:avLst/>
          </a:prstGeom>
        </p:spPr>
      </p:pic>
      <p:pic>
        <p:nvPicPr>
          <p:cNvPr id="16" name="Picture 15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55DF7582-66C9-448D-B68F-F49AB4B23C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17" r="87371" b="9593"/>
          <a:stretch/>
        </p:blipFill>
        <p:spPr>
          <a:xfrm>
            <a:off x="4268510" y="4427082"/>
            <a:ext cx="259357" cy="357187"/>
          </a:xfrm>
          <a:prstGeom prst="rect">
            <a:avLst/>
          </a:prstGeom>
        </p:spPr>
      </p:pic>
      <p:pic>
        <p:nvPicPr>
          <p:cNvPr id="17" name="Picture 16" descr="A picture containing metalware, screw&#10;&#10;Description automatically generated">
            <a:extLst>
              <a:ext uri="{FF2B5EF4-FFF2-40B4-BE49-F238E27FC236}">
                <a16:creationId xmlns:a16="http://schemas.microsoft.com/office/drawing/2014/main" id="{0B833704-642B-4684-97FE-72A127BC1D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29" r="86863" b="4513"/>
          <a:stretch/>
        </p:blipFill>
        <p:spPr>
          <a:xfrm>
            <a:off x="4275729" y="5415771"/>
            <a:ext cx="303687" cy="333453"/>
          </a:xfrm>
          <a:prstGeom prst="rect">
            <a:avLst/>
          </a:prstGeom>
        </p:spPr>
      </p:pic>
      <p:pic>
        <p:nvPicPr>
          <p:cNvPr id="18" name="Picture 17" descr="A picture containing metalware, screw&#10;&#10;Description automatically generated">
            <a:extLst>
              <a:ext uri="{FF2B5EF4-FFF2-40B4-BE49-F238E27FC236}">
                <a16:creationId xmlns:a16="http://schemas.microsoft.com/office/drawing/2014/main" id="{B340261D-0CC7-4F2E-B24E-076DA7354E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45320" r="66698" b="5922"/>
          <a:stretch/>
        </p:blipFill>
        <p:spPr>
          <a:xfrm>
            <a:off x="5431556" y="3438775"/>
            <a:ext cx="225326" cy="457802"/>
          </a:xfrm>
          <a:prstGeom prst="rect">
            <a:avLst/>
          </a:prstGeom>
        </p:spPr>
      </p:pic>
      <p:pic>
        <p:nvPicPr>
          <p:cNvPr id="19" name="Picture 18" descr="A picture containing metalware, screw&#10;&#10;Description automatically generated">
            <a:extLst>
              <a:ext uri="{FF2B5EF4-FFF2-40B4-BE49-F238E27FC236}">
                <a16:creationId xmlns:a16="http://schemas.microsoft.com/office/drawing/2014/main" id="{E85AAAEE-0B4C-4E6B-B081-3D4A7D5A76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6" t="35516" r="49814" b="5335"/>
          <a:stretch/>
        </p:blipFill>
        <p:spPr>
          <a:xfrm>
            <a:off x="6079122" y="3354752"/>
            <a:ext cx="225326" cy="555362"/>
          </a:xfrm>
          <a:prstGeom prst="rect">
            <a:avLst/>
          </a:prstGeom>
        </p:spPr>
      </p:pic>
      <p:pic>
        <p:nvPicPr>
          <p:cNvPr id="20" name="Picture 19" descr="A picture containing metalware, screw&#10;&#10;Description automatically generated">
            <a:extLst>
              <a:ext uri="{FF2B5EF4-FFF2-40B4-BE49-F238E27FC236}">
                <a16:creationId xmlns:a16="http://schemas.microsoft.com/office/drawing/2014/main" id="{CCF9B5AC-44EC-44D3-AA80-D13123C136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25879" r="34021" b="4188"/>
          <a:stretch/>
        </p:blipFill>
        <p:spPr>
          <a:xfrm>
            <a:off x="6774872" y="3260996"/>
            <a:ext cx="191094" cy="656613"/>
          </a:xfrm>
          <a:prstGeom prst="rect">
            <a:avLst/>
          </a:prstGeom>
        </p:spPr>
      </p:pic>
      <p:pic>
        <p:nvPicPr>
          <p:cNvPr id="21" name="Picture 20" descr="A picture containing metalware, screw&#10;&#10;Description automatically generated">
            <a:extLst>
              <a:ext uri="{FF2B5EF4-FFF2-40B4-BE49-F238E27FC236}">
                <a16:creationId xmlns:a16="http://schemas.microsoft.com/office/drawing/2014/main" id="{406CEFBD-1820-4F76-8411-BC3C37853B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5" t="17451" r="17830" b="4436"/>
          <a:stretch/>
        </p:blipFill>
        <p:spPr>
          <a:xfrm>
            <a:off x="7413356" y="3168844"/>
            <a:ext cx="213094" cy="733426"/>
          </a:xfrm>
          <a:prstGeom prst="rect">
            <a:avLst/>
          </a:prstGeom>
        </p:spPr>
      </p:pic>
      <p:pic>
        <p:nvPicPr>
          <p:cNvPr id="22" name="Picture 21" descr="A picture containing metalware, screw&#10;&#10;Description automatically generated">
            <a:extLst>
              <a:ext uri="{FF2B5EF4-FFF2-40B4-BE49-F238E27FC236}">
                <a16:creationId xmlns:a16="http://schemas.microsoft.com/office/drawing/2014/main" id="{A57A19BB-6795-4C67-BB7A-71675F091E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74" t="7407" b="4736"/>
          <a:stretch/>
        </p:blipFill>
        <p:spPr>
          <a:xfrm>
            <a:off x="8009669" y="3074445"/>
            <a:ext cx="303031" cy="824898"/>
          </a:xfrm>
          <a:prstGeom prst="rect">
            <a:avLst/>
          </a:prstGeom>
        </p:spPr>
      </p:pic>
      <p:pic>
        <p:nvPicPr>
          <p:cNvPr id="23" name="Picture 22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0559F2D4-F463-4AED-9017-EA13EF430D9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2" t="44432" r="73906" b="10098"/>
          <a:stretch/>
        </p:blipFill>
        <p:spPr>
          <a:xfrm>
            <a:off x="4888838" y="4361634"/>
            <a:ext cx="214459" cy="428625"/>
          </a:xfrm>
          <a:prstGeom prst="rect">
            <a:avLst/>
          </a:prstGeom>
        </p:spPr>
      </p:pic>
      <p:pic>
        <p:nvPicPr>
          <p:cNvPr id="24" name="Picture 23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289A2269-AD60-40D1-A9BA-289CDB5997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1" t="32090" r="45461" b="9557"/>
          <a:stretch/>
        </p:blipFill>
        <p:spPr>
          <a:xfrm>
            <a:off x="6083068" y="4243503"/>
            <a:ext cx="217434" cy="550070"/>
          </a:xfrm>
          <a:prstGeom prst="rect">
            <a:avLst/>
          </a:prstGeom>
        </p:spPr>
      </p:pic>
      <p:pic>
        <p:nvPicPr>
          <p:cNvPr id="25" name="Picture 24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33899AFE-CA54-4349-B178-C55E6F2FF9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6" t="22238" r="30153" b="10414"/>
          <a:stretch/>
        </p:blipFill>
        <p:spPr>
          <a:xfrm>
            <a:off x="6702707" y="4160201"/>
            <a:ext cx="251185" cy="634871"/>
          </a:xfrm>
          <a:prstGeom prst="rect">
            <a:avLst/>
          </a:prstGeom>
        </p:spPr>
      </p:pic>
      <p:pic>
        <p:nvPicPr>
          <p:cNvPr id="26" name="Picture 25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68B1E6EC-F410-41C3-A143-0E224ED2E57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4" t="11905" r="14842" b="8848"/>
          <a:stretch/>
        </p:blipFill>
        <p:spPr>
          <a:xfrm>
            <a:off x="7364641" y="4066572"/>
            <a:ext cx="256383" cy="747029"/>
          </a:xfrm>
          <a:prstGeom prst="rect">
            <a:avLst/>
          </a:prstGeom>
        </p:spPr>
      </p:pic>
      <p:pic>
        <p:nvPicPr>
          <p:cNvPr id="27" name="Picture 26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B9523299-F98B-4840-A64F-9CAB493CBD5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53" t="4591" r="-1409" b="10532"/>
          <a:stretch/>
        </p:blipFill>
        <p:spPr>
          <a:xfrm>
            <a:off x="8031773" y="3999596"/>
            <a:ext cx="303031" cy="800099"/>
          </a:xfrm>
          <a:prstGeom prst="rect">
            <a:avLst/>
          </a:prstGeom>
        </p:spPr>
      </p:pic>
      <p:pic>
        <p:nvPicPr>
          <p:cNvPr id="28" name="Picture 27" descr="A picture containing metalware, screw&#10;&#10;Description automatically generated">
            <a:extLst>
              <a:ext uri="{FF2B5EF4-FFF2-40B4-BE49-F238E27FC236}">
                <a16:creationId xmlns:a16="http://schemas.microsoft.com/office/drawing/2014/main" id="{219685B7-2E27-44B7-9907-6FB7A27FCF8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46259" r="71942" b="4564"/>
          <a:stretch/>
        </p:blipFill>
        <p:spPr>
          <a:xfrm>
            <a:off x="4832206" y="5337078"/>
            <a:ext cx="327540" cy="428625"/>
          </a:xfrm>
          <a:prstGeom prst="rect">
            <a:avLst/>
          </a:prstGeom>
        </p:spPr>
      </p:pic>
      <p:pic>
        <p:nvPicPr>
          <p:cNvPr id="29" name="Picture 28" descr="A picture containing metalware, screw&#10;&#10;Description automatically generated">
            <a:extLst>
              <a:ext uri="{FF2B5EF4-FFF2-40B4-BE49-F238E27FC236}">
                <a16:creationId xmlns:a16="http://schemas.microsoft.com/office/drawing/2014/main" id="{8AF6AE81-CBBF-43FA-909C-203FC36C61F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0" t="43940" r="57844" b="4557"/>
          <a:stretch/>
        </p:blipFill>
        <p:spPr>
          <a:xfrm>
            <a:off x="5398839" y="5300329"/>
            <a:ext cx="327025" cy="448895"/>
          </a:xfrm>
          <a:prstGeom prst="rect">
            <a:avLst/>
          </a:prstGeom>
        </p:spPr>
      </p:pic>
      <p:pic>
        <p:nvPicPr>
          <p:cNvPr id="30" name="Picture 29" descr="A picture containing metalware, screw&#10;&#10;Description automatically generated">
            <a:extLst>
              <a:ext uri="{FF2B5EF4-FFF2-40B4-BE49-F238E27FC236}">
                <a16:creationId xmlns:a16="http://schemas.microsoft.com/office/drawing/2014/main" id="{871CABD2-F96E-4678-A923-8E038D45A8A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2" t="33835" r="44062" b="3835"/>
          <a:stretch/>
        </p:blipFill>
        <p:spPr>
          <a:xfrm>
            <a:off x="6064159" y="5239673"/>
            <a:ext cx="279401" cy="543264"/>
          </a:xfrm>
          <a:prstGeom prst="rect">
            <a:avLst/>
          </a:prstGeom>
        </p:spPr>
      </p:pic>
      <p:pic>
        <p:nvPicPr>
          <p:cNvPr id="31" name="Picture 30" descr="A picture containing metalware, screw&#10;&#10;Description automatically generated">
            <a:extLst>
              <a:ext uri="{FF2B5EF4-FFF2-40B4-BE49-F238E27FC236}">
                <a16:creationId xmlns:a16="http://schemas.microsoft.com/office/drawing/2014/main" id="{C7ED82E0-5B6A-4F56-9618-7144CD9E368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6" t="21166" r="29778" b="3835"/>
          <a:stretch/>
        </p:blipFill>
        <p:spPr>
          <a:xfrm>
            <a:off x="6730719" y="5141220"/>
            <a:ext cx="279400" cy="653686"/>
          </a:xfrm>
          <a:prstGeom prst="rect">
            <a:avLst/>
          </a:prstGeom>
        </p:spPr>
      </p:pic>
      <p:pic>
        <p:nvPicPr>
          <p:cNvPr id="32" name="Picture 31" descr="A picture containing metalware, screw&#10;&#10;Description automatically generated">
            <a:extLst>
              <a:ext uri="{FF2B5EF4-FFF2-40B4-BE49-F238E27FC236}">
                <a16:creationId xmlns:a16="http://schemas.microsoft.com/office/drawing/2014/main" id="{432716C0-F892-4B77-9DB2-919B88D709E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31" t="12574" r="15632" b="3835"/>
          <a:stretch/>
        </p:blipFill>
        <p:spPr>
          <a:xfrm>
            <a:off x="7364641" y="5077754"/>
            <a:ext cx="303687" cy="728574"/>
          </a:xfrm>
          <a:prstGeom prst="rect">
            <a:avLst/>
          </a:prstGeom>
        </p:spPr>
      </p:pic>
      <p:pic>
        <p:nvPicPr>
          <p:cNvPr id="33" name="Picture 32" descr="A picture containing metalware, screw&#10;&#10;Description automatically generated">
            <a:extLst>
              <a:ext uri="{FF2B5EF4-FFF2-40B4-BE49-F238E27FC236}">
                <a16:creationId xmlns:a16="http://schemas.microsoft.com/office/drawing/2014/main" id="{5B4B55D3-C599-4433-A6ED-1F047B73D3B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0" t="2837" b="5365"/>
          <a:stretch/>
        </p:blipFill>
        <p:spPr>
          <a:xfrm>
            <a:off x="8031773" y="4982813"/>
            <a:ext cx="351854" cy="800099"/>
          </a:xfrm>
          <a:prstGeom prst="rect">
            <a:avLst/>
          </a:prstGeom>
        </p:spPr>
      </p:pic>
      <p:pic>
        <p:nvPicPr>
          <p:cNvPr id="34" name="Picture 33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4F567E76-4295-4FC2-93E0-71E9E9A3811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1" t="41086" r="59339" b="10350"/>
          <a:stretch/>
        </p:blipFill>
        <p:spPr>
          <a:xfrm>
            <a:off x="5447386" y="4326467"/>
            <a:ext cx="249299" cy="457802"/>
          </a:xfrm>
          <a:prstGeom prst="rect">
            <a:avLst/>
          </a:prstGeom>
        </p:spPr>
      </p:pic>
      <p:pic>
        <p:nvPicPr>
          <p:cNvPr id="35" name="Picture 34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04E8F8F4-3277-45D5-BFF7-F6A82309332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19" r="83596" b="10915"/>
          <a:stretch/>
        </p:blipFill>
        <p:spPr>
          <a:xfrm>
            <a:off x="4266753" y="6202553"/>
            <a:ext cx="321533" cy="350920"/>
          </a:xfrm>
          <a:prstGeom prst="rect">
            <a:avLst/>
          </a:prstGeom>
        </p:spPr>
      </p:pic>
      <p:pic>
        <p:nvPicPr>
          <p:cNvPr id="36" name="Picture 35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6EBC4B6B-3A29-4A6C-A9FD-D2BB7448F7F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7" t="42323" r="67499" b="9621"/>
          <a:stretch/>
        </p:blipFill>
        <p:spPr>
          <a:xfrm>
            <a:off x="4844908" y="6159413"/>
            <a:ext cx="302136" cy="411662"/>
          </a:xfrm>
          <a:prstGeom prst="rect">
            <a:avLst/>
          </a:prstGeom>
        </p:spPr>
      </p:pic>
      <p:pic>
        <p:nvPicPr>
          <p:cNvPr id="37" name="Picture 36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488A15F0-75A3-43C2-9F52-D14581BB8BE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8" t="34040" r="49836" b="9004"/>
          <a:stretch/>
        </p:blipFill>
        <p:spPr>
          <a:xfrm>
            <a:off x="5412390" y="6065573"/>
            <a:ext cx="323335" cy="487900"/>
          </a:xfrm>
          <a:prstGeom prst="rect">
            <a:avLst/>
          </a:prstGeom>
        </p:spPr>
      </p:pic>
      <p:pic>
        <p:nvPicPr>
          <p:cNvPr id="38" name="Picture 37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9EE99746-8DB3-43E5-B9BD-40BB7F0CD492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9" t="27727" r="34667" b="9392"/>
          <a:stretch/>
        </p:blipFill>
        <p:spPr>
          <a:xfrm>
            <a:off x="6075395" y="6040197"/>
            <a:ext cx="311150" cy="538652"/>
          </a:xfrm>
          <a:prstGeom prst="rect">
            <a:avLst/>
          </a:prstGeom>
        </p:spPr>
      </p:pic>
      <p:pic>
        <p:nvPicPr>
          <p:cNvPr id="39" name="Picture 38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9D803062-2C77-4F85-BB54-CF9398B4DCB8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54" t="16670" r="18673" b="9521"/>
          <a:stretch/>
        </p:blipFill>
        <p:spPr>
          <a:xfrm>
            <a:off x="6762274" y="5956231"/>
            <a:ext cx="301321" cy="632274"/>
          </a:xfrm>
          <a:prstGeom prst="rect">
            <a:avLst/>
          </a:prstGeom>
        </p:spPr>
      </p:pic>
      <p:pic>
        <p:nvPicPr>
          <p:cNvPr id="40" name="Picture 39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53152617-7C9D-41D7-A8D1-17AB3C6050EC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3" t="4933" b="11736"/>
          <a:stretch/>
        </p:blipFill>
        <p:spPr>
          <a:xfrm>
            <a:off x="7370726" y="5854143"/>
            <a:ext cx="337874" cy="71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63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metalware, screw&#10;&#10;Description automatically generated">
            <a:extLst>
              <a:ext uri="{FF2B5EF4-FFF2-40B4-BE49-F238E27FC236}">
                <a16:creationId xmlns:a16="http://schemas.microsoft.com/office/drawing/2014/main" id="{51835432-DA0F-41B7-9383-B87C6E700C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 b="4809"/>
          <a:stretch/>
        </p:blipFill>
        <p:spPr>
          <a:xfrm>
            <a:off x="1365568" y="1879253"/>
            <a:ext cx="9750107" cy="473268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241E8E8-F45B-448D-9030-CCED7C295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46064"/>
            <a:ext cx="9144000" cy="1135062"/>
          </a:xfrm>
        </p:spPr>
        <p:txBody>
          <a:bodyPr>
            <a:normAutofit/>
          </a:bodyPr>
          <a:lstStyle/>
          <a:p>
            <a:pPr algn="l"/>
            <a:r>
              <a:rPr lang="sv-SE" sz="4400">
                <a:latin typeface="Arial" panose="020B0604020202020204" pitchFamily="34" charset="0"/>
                <a:cs typeface="Arial" panose="020B0604020202020204" pitchFamily="34" charset="0"/>
              </a:rPr>
              <a:t>3D images</a:t>
            </a:r>
            <a:br>
              <a:rPr lang="sv-SE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Implants</a:t>
            </a:r>
            <a:endParaRPr lang="sv-SE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61AE03-FAF3-45AC-8D08-2FA4E0C8E41E}"/>
              </a:ext>
            </a:extLst>
          </p:cNvPr>
          <p:cNvSpPr/>
          <p:nvPr/>
        </p:nvSpPr>
        <p:spPr>
          <a:xfrm>
            <a:off x="384493" y="1949756"/>
            <a:ext cx="53976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defRPr sz="2000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Implant diameter 3,6 mm, all available lengths</a:t>
            </a:r>
            <a:endParaRPr lang="sv-SE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A8CC0D-A6F1-45C4-ADB8-DF0AF4A58D97}"/>
              </a:ext>
            </a:extLst>
          </p:cNvPr>
          <p:cNvSpPr/>
          <p:nvPr/>
        </p:nvSpPr>
        <p:spPr>
          <a:xfrm rot="16200000">
            <a:off x="10001115" y="4743805"/>
            <a:ext cx="402833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32671962-USX-2105 DS </a:t>
            </a:r>
            <a:r>
              <a:rPr lang="en-US" sz="7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PrimeTaperTM</a:t>
            </a:r>
            <a:r>
              <a:rPr lang="en-US" sz="7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Surgical manual and product catalog</a:t>
            </a:r>
            <a:endParaRPr lang="sv-SE" sz="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8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etalware, screw&#10;&#10;Description automatically generated">
            <a:extLst>
              <a:ext uri="{FF2B5EF4-FFF2-40B4-BE49-F238E27FC236}">
                <a16:creationId xmlns:a16="http://schemas.microsoft.com/office/drawing/2014/main" id="{7F096F2A-B370-4D5D-8785-765F9D15D5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8"/>
          <a:stretch/>
        </p:blipFill>
        <p:spPr>
          <a:xfrm>
            <a:off x="342900" y="1697037"/>
            <a:ext cx="11591925" cy="49148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241E8E8-F45B-448D-9030-CCED7C295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46064"/>
            <a:ext cx="9144000" cy="1135062"/>
          </a:xfrm>
        </p:spPr>
        <p:txBody>
          <a:bodyPr>
            <a:normAutofit/>
          </a:bodyPr>
          <a:lstStyle/>
          <a:p>
            <a:pPr algn="l"/>
            <a:r>
              <a:rPr lang="sv-SE" sz="4400">
                <a:latin typeface="Arial" panose="020B0604020202020204" pitchFamily="34" charset="0"/>
                <a:cs typeface="Arial" panose="020B0604020202020204" pitchFamily="34" charset="0"/>
              </a:rPr>
              <a:t>3D images</a:t>
            </a:r>
            <a:br>
              <a:rPr lang="sv-SE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Implants</a:t>
            </a:r>
            <a:endParaRPr lang="sv-SE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61AE03-FAF3-45AC-8D08-2FA4E0C8E41E}"/>
              </a:ext>
            </a:extLst>
          </p:cNvPr>
          <p:cNvSpPr/>
          <p:nvPr/>
        </p:nvSpPr>
        <p:spPr>
          <a:xfrm>
            <a:off x="384493" y="1949756"/>
            <a:ext cx="544091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defRPr sz="2000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Implant diameter 4,2 mm, all available lengths</a:t>
            </a:r>
            <a:endParaRPr lang="sv-SE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776E4A-79CA-4047-8E22-47558C646385}"/>
              </a:ext>
            </a:extLst>
          </p:cNvPr>
          <p:cNvSpPr/>
          <p:nvPr/>
        </p:nvSpPr>
        <p:spPr>
          <a:xfrm rot="16200000">
            <a:off x="10001115" y="4743805"/>
            <a:ext cx="402833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32671962-USX-2105 DS </a:t>
            </a:r>
            <a:r>
              <a:rPr lang="en-US" sz="7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PrimeTaperTM</a:t>
            </a:r>
            <a:r>
              <a:rPr lang="en-US" sz="7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Surgical manual and product catalog</a:t>
            </a:r>
            <a:endParaRPr lang="sv-SE" sz="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50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41E8E8-F45B-448D-9030-CCED7C295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46064"/>
            <a:ext cx="9144000" cy="1135062"/>
          </a:xfrm>
        </p:spPr>
        <p:txBody>
          <a:bodyPr>
            <a:normAutofit/>
          </a:bodyPr>
          <a:lstStyle/>
          <a:p>
            <a:pPr algn="l"/>
            <a:r>
              <a:rPr lang="sv-SE" sz="4400">
                <a:latin typeface="Arial" panose="020B0604020202020204" pitchFamily="34" charset="0"/>
                <a:cs typeface="Arial" panose="020B0604020202020204" pitchFamily="34" charset="0"/>
              </a:rPr>
              <a:t>3D images</a:t>
            </a:r>
            <a:br>
              <a:rPr lang="sv-SE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Implants</a:t>
            </a:r>
            <a:endParaRPr lang="sv-SE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61AE03-FAF3-45AC-8D08-2FA4E0C8E41E}"/>
              </a:ext>
            </a:extLst>
          </p:cNvPr>
          <p:cNvSpPr/>
          <p:nvPr/>
        </p:nvSpPr>
        <p:spPr>
          <a:xfrm>
            <a:off x="384493" y="1949756"/>
            <a:ext cx="544091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defRPr sz="2000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Implant diameter 4,8 mm, all available lengths</a:t>
            </a:r>
            <a:endParaRPr lang="sv-SE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metalware, screw&#10;&#10;Description automatically generated">
            <a:extLst>
              <a:ext uri="{FF2B5EF4-FFF2-40B4-BE49-F238E27FC236}">
                <a16:creationId xmlns:a16="http://schemas.microsoft.com/office/drawing/2014/main" id="{A0486F67-D95B-41BC-90D0-28BE93C2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317819"/>
            <a:ext cx="11782426" cy="4442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2E928A-2318-4FC4-B9C6-0D73AF4A6A0B}"/>
              </a:ext>
            </a:extLst>
          </p:cNvPr>
          <p:cNvSpPr/>
          <p:nvPr/>
        </p:nvSpPr>
        <p:spPr>
          <a:xfrm rot="16200000">
            <a:off x="10001115" y="4743805"/>
            <a:ext cx="402833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32671962-USX-2105 DS </a:t>
            </a:r>
            <a:r>
              <a:rPr lang="en-US" sz="7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PrimeTaperTM</a:t>
            </a:r>
            <a:r>
              <a:rPr lang="en-US" sz="7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Surgical manual and product catalog</a:t>
            </a:r>
            <a:endParaRPr lang="sv-SE" sz="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46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A1A407B3-5111-4189-8775-A992ACA4A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6" y="1949756"/>
            <a:ext cx="10899648" cy="476707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241E8E8-F45B-448D-9030-CCED7C295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46064"/>
            <a:ext cx="9144000" cy="1135062"/>
          </a:xfrm>
        </p:spPr>
        <p:txBody>
          <a:bodyPr>
            <a:normAutofit/>
          </a:bodyPr>
          <a:lstStyle/>
          <a:p>
            <a:pPr algn="l"/>
            <a:r>
              <a:rPr lang="sv-SE" sz="4400">
                <a:latin typeface="Arial" panose="020B0604020202020204" pitchFamily="34" charset="0"/>
                <a:cs typeface="Arial" panose="020B0604020202020204" pitchFamily="34" charset="0"/>
              </a:rPr>
              <a:t>3D images</a:t>
            </a:r>
            <a:br>
              <a:rPr lang="sv-SE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Implants</a:t>
            </a:r>
            <a:endParaRPr lang="sv-SE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61AE03-FAF3-45AC-8D08-2FA4E0C8E41E}"/>
              </a:ext>
            </a:extLst>
          </p:cNvPr>
          <p:cNvSpPr/>
          <p:nvPr/>
        </p:nvSpPr>
        <p:spPr>
          <a:xfrm>
            <a:off x="384493" y="1949756"/>
            <a:ext cx="53976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defRPr sz="2000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Implant diameter 5,4 mm, all available lengths</a:t>
            </a:r>
            <a:endParaRPr lang="sv-SE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5357AA-6269-4FA6-9BF4-058C49074E1A}"/>
              </a:ext>
            </a:extLst>
          </p:cNvPr>
          <p:cNvSpPr/>
          <p:nvPr/>
        </p:nvSpPr>
        <p:spPr>
          <a:xfrm rot="16200000">
            <a:off x="10001115" y="4743805"/>
            <a:ext cx="402833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32671962-USX-2105 DS </a:t>
            </a:r>
            <a:r>
              <a:rPr lang="en-US" sz="7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PrimeTaperTM</a:t>
            </a:r>
            <a:r>
              <a:rPr lang="en-US" sz="7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Surgical manual and product catalog</a:t>
            </a:r>
            <a:endParaRPr lang="sv-SE" sz="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62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41E8E8-F45B-448D-9030-CCED7C295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46063"/>
            <a:ext cx="9144000" cy="1182687"/>
          </a:xfrm>
        </p:spPr>
        <p:txBody>
          <a:bodyPr>
            <a:normAutofit/>
          </a:bodyPr>
          <a:lstStyle/>
          <a:p>
            <a:pPr algn="l"/>
            <a:r>
              <a:rPr lang="sv-SE" sz="4400">
                <a:latin typeface="Arial" panose="020B0604020202020204" pitchFamily="34" charset="0"/>
                <a:cs typeface="Arial" panose="020B0604020202020204" pitchFamily="34" charset="0"/>
              </a:rPr>
              <a:t>3D images</a:t>
            </a:r>
            <a:br>
              <a:rPr lang="sv-SE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Prosthetics</a:t>
            </a:r>
            <a:endParaRPr lang="sv-SE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" descr="Bild">
            <a:extLst>
              <a:ext uri="{FF2B5EF4-FFF2-40B4-BE49-F238E27FC236}">
                <a16:creationId xmlns:a16="http://schemas.microsoft.com/office/drawing/2014/main" id="{25B06A39-F356-4AEC-84DA-8CBE49B73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83" y="3293722"/>
            <a:ext cx="5235555" cy="294761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olor coding…">
            <a:extLst>
              <a:ext uri="{FF2B5EF4-FFF2-40B4-BE49-F238E27FC236}">
                <a16:creationId xmlns:a16="http://schemas.microsoft.com/office/drawing/2014/main" id="{C92C9298-F3D2-4C5A-87B4-0BA83D063A0F}"/>
              </a:ext>
            </a:extLst>
          </p:cNvPr>
          <p:cNvSpPr txBox="1"/>
          <p:nvPr/>
        </p:nvSpPr>
        <p:spPr>
          <a:xfrm>
            <a:off x="559854" y="1891363"/>
            <a:ext cx="10946346" cy="1533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  <a:defRPr sz="2000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Color coding</a:t>
            </a:r>
          </a:p>
          <a:p>
            <a:pPr algn="l" defTabSz="457200">
              <a:lnSpc>
                <a:spcPts val="1600"/>
              </a:lnSpc>
              <a:spcBef>
                <a:spcPts val="600"/>
              </a:spcBef>
              <a:defRPr sz="1400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Throughout the </a:t>
            </a:r>
            <a:r>
              <a:rPr lang="sv-SE" err="1">
                <a:latin typeface="Arial" panose="020B0604020202020204" pitchFamily="34" charset="0"/>
                <a:cs typeface="Arial" panose="020B0604020202020204" pitchFamily="34" charset="0"/>
              </a:rPr>
              <a:t>prosthetic</a:t>
            </a: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assortment, markings, color coding and geometrical designs simplify the correct identification of the corresponding components. </a:t>
            </a:r>
          </a:p>
          <a:p>
            <a:pPr algn="l" defTabSz="457200">
              <a:lnSpc>
                <a:spcPts val="1600"/>
              </a:lnSpc>
              <a:spcBef>
                <a:spcPts val="600"/>
              </a:spcBef>
              <a:defRPr sz="1400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Each implant-abutment connection size is identified by a specific color. The color is applied directly to components and instruments, as well as on packaging and information materials. </a:t>
            </a:r>
          </a:p>
          <a:p>
            <a:pPr algn="l" defTabSz="457200">
              <a:lnSpc>
                <a:spcPts val="1600"/>
              </a:lnSpc>
              <a:spcBef>
                <a:spcPts val="600"/>
              </a:spcBef>
              <a:defRPr sz="1400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Stock components and their respective </a:t>
            </a:r>
            <a:r>
              <a:rPr err="1">
                <a:latin typeface="Arial" panose="020B0604020202020204" pitchFamily="34" charset="0"/>
                <a:cs typeface="Arial" panose="020B0604020202020204" pitchFamily="34" charset="0"/>
              </a:rPr>
              <a:t>packagings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are color coded:</a:t>
            </a:r>
          </a:p>
        </p:txBody>
      </p:sp>
      <p:pic>
        <p:nvPicPr>
          <p:cNvPr id="8" name="Bild" descr="Bild">
            <a:extLst>
              <a:ext uri="{FF2B5EF4-FFF2-40B4-BE49-F238E27FC236}">
                <a16:creationId xmlns:a16="http://schemas.microsoft.com/office/drawing/2014/main" id="{48ABD4D2-EF14-4A6D-9948-713BC59AC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531" y="3629053"/>
            <a:ext cx="5298193" cy="298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Bild" descr="Bild">
            <a:extLst>
              <a:ext uri="{FF2B5EF4-FFF2-40B4-BE49-F238E27FC236}">
                <a16:creationId xmlns:a16="http://schemas.microsoft.com/office/drawing/2014/main" id="{1DDB8FF7-97FE-4F79-B886-29600D4D1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2412" y="5946009"/>
            <a:ext cx="4109298" cy="45660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0FE9E64-3379-427F-BF88-2E7709A656DF}"/>
              </a:ext>
            </a:extLst>
          </p:cNvPr>
          <p:cNvSpPr/>
          <p:nvPr/>
        </p:nvSpPr>
        <p:spPr>
          <a:xfrm>
            <a:off x="10313182" y="837406"/>
            <a:ext cx="1390650" cy="13064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/>
              <a:t>LAUNCH Q4 2021</a:t>
            </a:r>
            <a:br>
              <a:rPr lang="sv-SE"/>
            </a:br>
            <a:r>
              <a:rPr lang="sv-SE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3801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41E8E8-F45B-448D-9030-CCED7C295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46063"/>
            <a:ext cx="9144000" cy="1182687"/>
          </a:xfrm>
        </p:spPr>
        <p:txBody>
          <a:bodyPr>
            <a:normAutofit/>
          </a:bodyPr>
          <a:lstStyle/>
          <a:p>
            <a:pPr algn="l"/>
            <a:r>
              <a:rPr lang="sv-SE" sz="4400">
                <a:latin typeface="Arial" panose="020B0604020202020204" pitchFamily="34" charset="0"/>
                <a:cs typeface="Arial" panose="020B0604020202020204" pitchFamily="34" charset="0"/>
              </a:rPr>
              <a:t>3D images</a:t>
            </a:r>
            <a:br>
              <a:rPr lang="sv-SE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Prosthetics</a:t>
            </a:r>
            <a:endParaRPr lang="sv-SE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mplant Pick-Up EV Design…">
            <a:extLst>
              <a:ext uri="{FF2B5EF4-FFF2-40B4-BE49-F238E27FC236}">
                <a16:creationId xmlns:a16="http://schemas.microsoft.com/office/drawing/2014/main" id="{612BDB8D-4987-49D8-A84D-676A39E5E3BB}"/>
              </a:ext>
            </a:extLst>
          </p:cNvPr>
          <p:cNvSpPr txBox="1"/>
          <p:nvPr/>
        </p:nvSpPr>
        <p:spPr>
          <a:xfrm>
            <a:off x="2134196" y="1883474"/>
            <a:ext cx="7562254" cy="2101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l" defTabSz="457200">
              <a:lnSpc>
                <a:spcPts val="1600"/>
              </a:lnSpc>
              <a:spcBef>
                <a:spcPts val="600"/>
              </a:spcBef>
              <a:buClrTx/>
              <a:defRPr sz="1400" b="1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Implant Pick-Up EV Design</a:t>
            </a:r>
          </a:p>
          <a:p>
            <a:pPr marL="179959" indent="-179959" algn="l">
              <a:lnSpc>
                <a:spcPct val="90000"/>
              </a:lnSpc>
              <a:spcBef>
                <a:spcPts val="600"/>
              </a:spcBef>
              <a:buSzPct val="100000"/>
              <a:buChar char="▪"/>
              <a:defRPr sz="1400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Titanium</a:t>
            </a:r>
          </a:p>
          <a:p>
            <a:pPr marL="179959" indent="-179959" algn="l">
              <a:lnSpc>
                <a:spcPct val="90000"/>
              </a:lnSpc>
              <a:spcBef>
                <a:spcPts val="600"/>
              </a:spcBef>
              <a:buSzPct val="100000"/>
              <a:buChar char="▪"/>
              <a:defRPr sz="1400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Self-guiding impression component; only engages into the implant when correctly seated </a:t>
            </a:r>
          </a:p>
          <a:p>
            <a:pPr marL="179959" indent="-179959" algn="l">
              <a:lnSpc>
                <a:spcPct val="90000"/>
              </a:lnSpc>
              <a:spcBef>
                <a:spcPts val="600"/>
              </a:spcBef>
              <a:buSzPct val="100000"/>
              <a:buChar char="▪"/>
              <a:defRPr sz="1400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One-hand procedure</a:t>
            </a:r>
          </a:p>
          <a:p>
            <a:pPr marL="179959" indent="-179959" algn="l">
              <a:lnSpc>
                <a:spcPct val="90000"/>
              </a:lnSpc>
              <a:spcBef>
                <a:spcPts val="600"/>
              </a:spcBef>
              <a:buSzPct val="100000"/>
              <a:buChar char="▪"/>
              <a:defRPr sz="1400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Supports all indexing options; one-position-only, six position and non-indexed</a:t>
            </a:r>
          </a:p>
          <a:p>
            <a:pPr marL="179959" indent="-179959" algn="l">
              <a:lnSpc>
                <a:spcPct val="90000"/>
              </a:lnSpc>
              <a:spcBef>
                <a:spcPts val="600"/>
              </a:spcBef>
              <a:buSzPct val="100000"/>
              <a:buChar char="▪"/>
              <a:defRPr sz="1400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Integrated pin for safe handling</a:t>
            </a:r>
          </a:p>
          <a:p>
            <a:pPr marL="179959" indent="-179959" algn="l">
              <a:lnSpc>
                <a:spcPct val="90000"/>
              </a:lnSpc>
              <a:spcBef>
                <a:spcPts val="600"/>
              </a:spcBef>
              <a:buSzPct val="100000"/>
              <a:buChar char="▪"/>
              <a:defRPr sz="1400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Designed for splinting possibilities </a:t>
            </a:r>
          </a:p>
          <a:p>
            <a:pPr marL="179959" indent="-179959" algn="l">
              <a:lnSpc>
                <a:spcPct val="90000"/>
              </a:lnSpc>
              <a:spcBef>
                <a:spcPts val="600"/>
              </a:spcBef>
              <a:buSzPct val="100000"/>
              <a:buChar char="▪"/>
              <a:defRPr sz="1400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Color coded</a:t>
            </a:r>
          </a:p>
        </p:txBody>
      </p:sp>
      <p:pic>
        <p:nvPicPr>
          <p:cNvPr id="6" name="Bild" descr="Bild">
            <a:extLst>
              <a:ext uri="{FF2B5EF4-FFF2-40B4-BE49-F238E27FC236}">
                <a16:creationId xmlns:a16="http://schemas.microsoft.com/office/drawing/2014/main" id="{2DE00AF5-1A4D-4D62-AD8A-1A31EA35B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624" y="1817358"/>
            <a:ext cx="553385" cy="253391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Implant Transfer EV…">
            <a:extLst>
              <a:ext uri="{FF2B5EF4-FFF2-40B4-BE49-F238E27FC236}">
                <a16:creationId xmlns:a16="http://schemas.microsoft.com/office/drawing/2014/main" id="{64D95F1A-1228-4CD9-9FCF-B1554286A689}"/>
              </a:ext>
            </a:extLst>
          </p:cNvPr>
          <p:cNvSpPr txBox="1"/>
          <p:nvPr/>
        </p:nvSpPr>
        <p:spPr>
          <a:xfrm>
            <a:off x="2087003" y="4753402"/>
            <a:ext cx="9977311" cy="155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l" defTabSz="457200">
              <a:lnSpc>
                <a:spcPts val="1600"/>
              </a:lnSpc>
              <a:spcBef>
                <a:spcPts val="600"/>
              </a:spcBef>
              <a:defRPr sz="1400" b="1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Implant Transfer EV</a:t>
            </a:r>
          </a:p>
          <a:p>
            <a:pPr marL="179959" indent="-179959" algn="l">
              <a:lnSpc>
                <a:spcPct val="90000"/>
              </a:lnSpc>
              <a:spcBef>
                <a:spcPts val="600"/>
              </a:spcBef>
              <a:buSzPct val="100000"/>
              <a:buChar char="▪"/>
              <a:defRPr sz="1400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Titanium</a:t>
            </a:r>
          </a:p>
          <a:p>
            <a:pPr marL="179959" indent="-179959" algn="l">
              <a:lnSpc>
                <a:spcPct val="90000"/>
              </a:lnSpc>
              <a:spcBef>
                <a:spcPts val="600"/>
              </a:spcBef>
              <a:buSzPct val="100000"/>
              <a:buChar char="▪"/>
              <a:defRPr sz="1400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Self-guiding impression component; only engages into the implant when correctly seated </a:t>
            </a:r>
          </a:p>
          <a:p>
            <a:pPr marL="179959" indent="-179959" algn="l">
              <a:lnSpc>
                <a:spcPct val="90000"/>
              </a:lnSpc>
              <a:spcBef>
                <a:spcPts val="600"/>
              </a:spcBef>
              <a:buSzPct val="100000"/>
              <a:buChar char="▪"/>
              <a:defRPr sz="1400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One-hand procedure</a:t>
            </a:r>
          </a:p>
          <a:p>
            <a:pPr marL="179959" indent="-179959" algn="l">
              <a:lnSpc>
                <a:spcPct val="90000"/>
              </a:lnSpc>
              <a:spcBef>
                <a:spcPts val="600"/>
              </a:spcBef>
              <a:buSzPct val="100000"/>
              <a:buChar char="▪"/>
              <a:defRPr sz="1400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Supports all indexing options; one-position-only, six positions and non-indexed</a:t>
            </a:r>
          </a:p>
          <a:p>
            <a:pPr marL="179959" indent="-179959" algn="l">
              <a:lnSpc>
                <a:spcPct val="90000"/>
              </a:lnSpc>
              <a:spcBef>
                <a:spcPts val="600"/>
              </a:spcBef>
              <a:buSzPct val="100000"/>
              <a:buChar char="▪"/>
              <a:defRPr sz="1400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Color coded</a:t>
            </a:r>
          </a:p>
        </p:txBody>
      </p:sp>
      <p:pic>
        <p:nvPicPr>
          <p:cNvPr id="8" name="Bild" descr="Bild">
            <a:extLst>
              <a:ext uri="{FF2B5EF4-FFF2-40B4-BE49-F238E27FC236}">
                <a16:creationId xmlns:a16="http://schemas.microsoft.com/office/drawing/2014/main" id="{B5CEB88E-0AE1-4C24-BFEE-0C1A9EB13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285" y="4228002"/>
            <a:ext cx="799318" cy="25662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989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DA938998ECE445A846841FCBAC0CE9" ma:contentTypeVersion="12" ma:contentTypeDescription="Create a new document." ma:contentTypeScope="" ma:versionID="f50b30fda6d58369d61b6f2a3027c93f">
  <xsd:schema xmlns:xsd="http://www.w3.org/2001/XMLSchema" xmlns:xs="http://www.w3.org/2001/XMLSchema" xmlns:p="http://schemas.microsoft.com/office/2006/metadata/properties" xmlns:ns2="fe6e7c14-c88b-4db8-bdd3-4615e844130a" xmlns:ns3="387c5c9c-b082-4922-9ac8-d7c8057cf32b" targetNamespace="http://schemas.microsoft.com/office/2006/metadata/properties" ma:root="true" ma:fieldsID="4d6c0427e1463757513cb94ff5123b22" ns2:_="" ns3:_="">
    <xsd:import namespace="fe6e7c14-c88b-4db8-bdd3-4615e844130a"/>
    <xsd:import namespace="387c5c9c-b082-4922-9ac8-d7c8057cf3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6e7c14-c88b-4db8-bdd3-4615e84413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7c5c9c-b082-4922-9ac8-d7c8057cf32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0A5700-0FAB-415A-8386-18775BFC52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3AE96D-A2F7-4B5E-A9BB-B1D721DA7935}">
  <ds:schemaRefs>
    <ds:schemaRef ds:uri="387c5c9c-b082-4922-9ac8-d7c8057cf32b"/>
    <ds:schemaRef ds:uri="fe6e7c14-c88b-4db8-bdd3-4615e844130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1959E74-3572-445E-9CEA-90776B4CCE3F}">
  <ds:schemaRefs>
    <ds:schemaRef ds:uri="387c5c9c-b082-4922-9ac8-d7c8057cf32b"/>
    <ds:schemaRef ds:uri="fe6e7c14-c88b-4db8-bdd3-4615e84413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26</Slides>
  <Notes>24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3D images Implants</vt:lpstr>
      <vt:lpstr>3D images Implants</vt:lpstr>
      <vt:lpstr>3D images Implants</vt:lpstr>
      <vt:lpstr>3D images Implants</vt:lpstr>
      <vt:lpstr>3D images Implants</vt:lpstr>
      <vt:lpstr>3D images Prosthetics</vt:lpstr>
      <vt:lpstr>3D images Prosthetics</vt:lpstr>
      <vt:lpstr>3D images Prosthetics</vt:lpstr>
      <vt:lpstr>3D images Prosthetics</vt:lpstr>
      <vt:lpstr>3D images Prosthetics</vt:lpstr>
      <vt:lpstr>3D images Prosthetics</vt:lpstr>
      <vt:lpstr>3D images Prosthetics</vt:lpstr>
      <vt:lpstr>3D images Instruments</vt:lpstr>
      <vt:lpstr>3D images Instruments</vt:lpstr>
      <vt:lpstr>3D images Instruments</vt:lpstr>
      <vt:lpstr>3D images Instruments</vt:lpstr>
      <vt:lpstr>3D images Instruments</vt:lpstr>
      <vt:lpstr>3D images Instruments</vt:lpstr>
      <vt:lpstr>3D images Instruments</vt:lpstr>
      <vt:lpstr>3D images Instruments</vt:lpstr>
      <vt:lpstr>3D images Instruments</vt:lpstr>
      <vt:lpstr>3D images Instruments</vt:lpstr>
      <vt:lpstr>3D images Instruments</vt:lpstr>
      <vt:lpstr>3D images Instruments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Nilsson, Johanna E</dc:creator>
  <cp:revision>1</cp:revision>
  <dcterms:created xsi:type="dcterms:W3CDTF">2021-08-11T06:51:11Z</dcterms:created>
  <dcterms:modified xsi:type="dcterms:W3CDTF">2021-09-01T09:14:37Z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0x0101005BDA938998ECE445A846841FCBAC0CE9</vt:lpwstr>
  </property>
</Properties>
</file>